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484" r:id="rId4"/>
    <p:sldId id="264" r:id="rId5"/>
    <p:sldId id="257" r:id="rId6"/>
    <p:sldId id="487" r:id="rId7"/>
    <p:sldId id="485" r:id="rId8"/>
    <p:sldId id="486" r:id="rId9"/>
    <p:sldId id="267" r:id="rId10"/>
    <p:sldId id="266" r:id="rId11"/>
    <p:sldId id="263" r:id="rId12"/>
  </p:sldIdLst>
  <p:sldSz cx="24384000" cy="13716000"/>
  <p:notesSz cx="6858000" cy="9144000"/>
  <p:embeddedFontLst>
    <p:embeddedFont>
      <p:font typeface="Helvetica Neue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hOL2u1QhhTVbGROuLVvtwmrfUE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23CA5-4AEC-4F77-9A28-DA2149E56326}" v="27" dt="2024-11-17T09:19:20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a | Bureau d'r Bij" userId="90853d9a-e63c-45fb-b4b0-ae2e08e8f144" providerId="ADAL" clId="{1AD23CA5-4AEC-4F77-9A28-DA2149E56326}"/>
    <pc:docChg chg="undo custSel addSld delSld modSld sldOrd">
      <pc:chgData name="Maja | Bureau d'r Bij" userId="90853d9a-e63c-45fb-b4b0-ae2e08e8f144" providerId="ADAL" clId="{1AD23CA5-4AEC-4F77-9A28-DA2149E56326}" dt="2024-11-17T09:39:19.394" v="3520" actId="20577"/>
      <pc:docMkLst>
        <pc:docMk/>
      </pc:docMkLst>
      <pc:sldChg chg="addSp delSp modSp mod">
        <pc:chgData name="Maja | Bureau d'r Bij" userId="90853d9a-e63c-45fb-b4b0-ae2e08e8f144" providerId="ADAL" clId="{1AD23CA5-4AEC-4F77-9A28-DA2149E56326}" dt="2024-11-17T08:11:01.327" v="1755" actId="962"/>
        <pc:sldMkLst>
          <pc:docMk/>
          <pc:sldMk cId="0" sldId="256"/>
        </pc:sldMkLst>
        <pc:spChg chg="add del mod">
          <ac:chgData name="Maja | Bureau d'r Bij" userId="90853d9a-e63c-45fb-b4b0-ae2e08e8f144" providerId="ADAL" clId="{1AD23CA5-4AEC-4F77-9A28-DA2149E56326}" dt="2024-11-14T12:44:23.197" v="308"/>
          <ac:spMkLst>
            <pc:docMk/>
            <pc:sldMk cId="0" sldId="256"/>
            <ac:spMk id="3" creationId="{423588F3-B9A7-C9DC-D9A6-767F7B65BEBB}"/>
          </ac:spMkLst>
        </pc:spChg>
        <pc:spChg chg="add del mod">
          <ac:chgData name="Maja | Bureau d'r Bij" userId="90853d9a-e63c-45fb-b4b0-ae2e08e8f144" providerId="ADAL" clId="{1AD23CA5-4AEC-4F77-9A28-DA2149E56326}" dt="2024-11-14T12:44:41.359" v="313" actId="931"/>
          <ac:spMkLst>
            <pc:docMk/>
            <pc:sldMk cId="0" sldId="256"/>
            <ac:spMk id="10" creationId="{B089D74F-F396-6171-6DE6-32D5E4D8E9F9}"/>
          </ac:spMkLst>
        </pc:spChg>
        <pc:spChg chg="add del mod">
          <ac:chgData name="Maja | Bureau d'r Bij" userId="90853d9a-e63c-45fb-b4b0-ae2e08e8f144" providerId="ADAL" clId="{1AD23CA5-4AEC-4F77-9A28-DA2149E56326}" dt="2024-11-17T08:10:58.532" v="1753" actId="931"/>
          <ac:spMkLst>
            <pc:docMk/>
            <pc:sldMk cId="0" sldId="256"/>
            <ac:spMk id="14" creationId="{6DC1D94F-0DF6-7809-03F7-814B876C5865}"/>
          </ac:spMkLst>
        </pc:spChg>
        <pc:spChg chg="mod">
          <ac:chgData name="Maja | Bureau d'r Bij" userId="90853d9a-e63c-45fb-b4b0-ae2e08e8f144" providerId="ADAL" clId="{1AD23CA5-4AEC-4F77-9A28-DA2149E56326}" dt="2024-11-14T11:51:51.769" v="29" actId="20577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Maja | Bureau d'r Bij" userId="90853d9a-e63c-45fb-b4b0-ae2e08e8f144" providerId="ADAL" clId="{1AD23CA5-4AEC-4F77-9A28-DA2149E56326}" dt="2024-11-17T08:05:14.990" v="1751" actId="115"/>
          <ac:spMkLst>
            <pc:docMk/>
            <pc:sldMk cId="0" sldId="256"/>
            <ac:spMk id="112" creationId="{00000000-0000-0000-0000-000000000000}"/>
          </ac:spMkLst>
        </pc:spChg>
        <pc:picChg chg="add mod">
          <ac:chgData name="Maja | Bureau d'r Bij" userId="90853d9a-e63c-45fb-b4b0-ae2e08e8f144" providerId="ADAL" clId="{1AD23CA5-4AEC-4F77-9A28-DA2149E56326}" dt="2024-11-17T08:11:01.327" v="1755" actId="962"/>
          <ac:picMkLst>
            <pc:docMk/>
            <pc:sldMk cId="0" sldId="256"/>
            <ac:picMk id="3" creationId="{0256718C-EA66-95A6-1385-2E6F67899CAE}"/>
          </ac:picMkLst>
        </pc:picChg>
        <pc:picChg chg="add mod">
          <ac:chgData name="Maja | Bureau d'r Bij" userId="90853d9a-e63c-45fb-b4b0-ae2e08e8f144" providerId="ADAL" clId="{1AD23CA5-4AEC-4F77-9A28-DA2149E56326}" dt="2024-11-14T12:44:19.489" v="303"/>
          <ac:picMkLst>
            <pc:docMk/>
            <pc:sldMk cId="0" sldId="256"/>
            <ac:picMk id="5" creationId="{60029BEA-22E3-379F-AEE4-FF3A28B16C57}"/>
          </ac:picMkLst>
        </pc:picChg>
        <pc:picChg chg="del">
          <ac:chgData name="Maja | Bureau d'r Bij" userId="90853d9a-e63c-45fb-b4b0-ae2e08e8f144" providerId="ADAL" clId="{1AD23CA5-4AEC-4F77-9A28-DA2149E56326}" dt="2024-11-14T11:51:53.885" v="30" actId="478"/>
          <ac:picMkLst>
            <pc:docMk/>
            <pc:sldMk cId="0" sldId="256"/>
            <ac:picMk id="6" creationId="{2256166C-DA1A-67DF-708D-5B89124D4CDF}"/>
          </ac:picMkLst>
        </pc:picChg>
        <pc:picChg chg="add del mod">
          <ac:chgData name="Maja | Bureau d'r Bij" userId="90853d9a-e63c-45fb-b4b0-ae2e08e8f144" providerId="ADAL" clId="{1AD23CA5-4AEC-4F77-9A28-DA2149E56326}" dt="2024-11-14T12:44:31.258" v="312" actId="21"/>
          <ac:picMkLst>
            <pc:docMk/>
            <pc:sldMk cId="0" sldId="256"/>
            <ac:picMk id="8" creationId="{FC7DD4A6-2896-188C-4FD8-91A343361611}"/>
          </ac:picMkLst>
        </pc:picChg>
        <pc:picChg chg="add del mod">
          <ac:chgData name="Maja | Bureau d'r Bij" userId="90853d9a-e63c-45fb-b4b0-ae2e08e8f144" providerId="ADAL" clId="{1AD23CA5-4AEC-4F77-9A28-DA2149E56326}" dt="2024-11-14T12:44:51.058" v="314" actId="478"/>
          <ac:picMkLst>
            <pc:docMk/>
            <pc:sldMk cId="0" sldId="256"/>
            <ac:picMk id="12" creationId="{87741322-6431-D037-3806-33F6D37DC889}"/>
          </ac:picMkLst>
        </pc:picChg>
      </pc:sldChg>
      <pc:sldChg chg="addSp delSp modSp mod ord">
        <pc:chgData name="Maja | Bureau d'r Bij" userId="90853d9a-e63c-45fb-b4b0-ae2e08e8f144" providerId="ADAL" clId="{1AD23CA5-4AEC-4F77-9A28-DA2149E56326}" dt="2024-11-17T09:34:26.228" v="3438" actId="114"/>
        <pc:sldMkLst>
          <pc:docMk/>
          <pc:sldMk cId="0" sldId="257"/>
        </pc:sldMkLst>
        <pc:spChg chg="mod">
          <ac:chgData name="Maja | Bureau d'r Bij" userId="90853d9a-e63c-45fb-b4b0-ae2e08e8f144" providerId="ADAL" clId="{1AD23CA5-4AEC-4F77-9A28-DA2149E56326}" dt="2024-11-17T09:08:08.436" v="2507" actId="20577"/>
          <ac:spMkLst>
            <pc:docMk/>
            <pc:sldMk cId="0" sldId="257"/>
            <ac:spMk id="119" creationId="{00000000-0000-0000-0000-000000000000}"/>
          </ac:spMkLst>
        </pc:spChg>
        <pc:spChg chg="mod">
          <ac:chgData name="Maja | Bureau d'r Bij" userId="90853d9a-e63c-45fb-b4b0-ae2e08e8f144" providerId="ADAL" clId="{1AD23CA5-4AEC-4F77-9A28-DA2149E56326}" dt="2024-11-17T09:34:26.228" v="3438" actId="114"/>
          <ac:spMkLst>
            <pc:docMk/>
            <pc:sldMk cId="0" sldId="257"/>
            <ac:spMk id="120" creationId="{00000000-0000-0000-0000-000000000000}"/>
          </ac:spMkLst>
        </pc:spChg>
        <pc:picChg chg="add mod">
          <ac:chgData name="Maja | Bureau d'r Bij" userId="90853d9a-e63c-45fb-b4b0-ae2e08e8f144" providerId="ADAL" clId="{1AD23CA5-4AEC-4F77-9A28-DA2149E56326}" dt="2024-11-17T08:26:49.849" v="1908" actId="1076"/>
          <ac:picMkLst>
            <pc:docMk/>
            <pc:sldMk cId="0" sldId="257"/>
            <ac:picMk id="3" creationId="{55486EF1-5C45-25A6-4ACE-091FA822C95A}"/>
          </ac:picMkLst>
        </pc:picChg>
        <pc:picChg chg="del">
          <ac:chgData name="Maja | Bureau d'r Bij" userId="90853d9a-e63c-45fb-b4b0-ae2e08e8f144" providerId="ADAL" clId="{1AD23CA5-4AEC-4F77-9A28-DA2149E56326}" dt="2024-11-14T12:48:17.116" v="399" actId="478"/>
          <ac:picMkLst>
            <pc:docMk/>
            <pc:sldMk cId="0" sldId="257"/>
            <ac:picMk id="1028" creationId="{902F5713-F7C4-8691-A347-4CB9A37E884F}"/>
          </ac:picMkLst>
        </pc:picChg>
      </pc:sldChg>
      <pc:sldChg chg="del">
        <pc:chgData name="Maja | Bureau d'r Bij" userId="90853d9a-e63c-45fb-b4b0-ae2e08e8f144" providerId="ADAL" clId="{1AD23CA5-4AEC-4F77-9A28-DA2149E56326}" dt="2024-11-17T08:28:27.650" v="1935" actId="2696"/>
        <pc:sldMkLst>
          <pc:docMk/>
          <pc:sldMk cId="0" sldId="258"/>
        </pc:sldMkLst>
      </pc:sldChg>
      <pc:sldChg chg="del">
        <pc:chgData name="Maja | Bureau d'r Bij" userId="90853d9a-e63c-45fb-b4b0-ae2e08e8f144" providerId="ADAL" clId="{1AD23CA5-4AEC-4F77-9A28-DA2149E56326}" dt="2024-11-14T13:37:15.930" v="1224" actId="2696"/>
        <pc:sldMkLst>
          <pc:docMk/>
          <pc:sldMk cId="0" sldId="262"/>
        </pc:sldMkLst>
      </pc:sldChg>
      <pc:sldChg chg="addSp delSp modSp mod ord">
        <pc:chgData name="Maja | Bureau d'r Bij" userId="90853d9a-e63c-45fb-b4b0-ae2e08e8f144" providerId="ADAL" clId="{1AD23CA5-4AEC-4F77-9A28-DA2149E56326}" dt="2024-11-17T08:23:50.280" v="1852"/>
        <pc:sldMkLst>
          <pc:docMk/>
          <pc:sldMk cId="3426171371" sldId="264"/>
        </pc:sldMkLst>
        <pc:spChg chg="add del mod">
          <ac:chgData name="Maja | Bureau d'r Bij" userId="90853d9a-e63c-45fb-b4b0-ae2e08e8f144" providerId="ADAL" clId="{1AD23CA5-4AEC-4F77-9A28-DA2149E56326}" dt="2024-11-17T08:19:39.212" v="1845" actId="931"/>
          <ac:spMkLst>
            <pc:docMk/>
            <pc:sldMk cId="3426171371" sldId="264"/>
            <ac:spMk id="4" creationId="{49A4E0FA-B86F-C4F4-6A7B-7EF4F6ADD4B1}"/>
          </ac:spMkLst>
        </pc:spChg>
        <pc:spChg chg="mod">
          <ac:chgData name="Maja | Bureau d'r Bij" userId="90853d9a-e63c-45fb-b4b0-ae2e08e8f144" providerId="ADAL" clId="{1AD23CA5-4AEC-4F77-9A28-DA2149E56326}" dt="2024-11-14T12:44:19.664" v="305" actId="27636"/>
          <ac:spMkLst>
            <pc:docMk/>
            <pc:sldMk cId="3426171371" sldId="264"/>
            <ac:spMk id="5" creationId="{8BCE04D0-1210-75A4-28AD-5120561668A0}"/>
          </ac:spMkLst>
        </pc:spChg>
        <pc:spChg chg="add del mod">
          <ac:chgData name="Maja | Bureau d'r Bij" userId="90853d9a-e63c-45fb-b4b0-ae2e08e8f144" providerId="ADAL" clId="{1AD23CA5-4AEC-4F77-9A28-DA2149E56326}" dt="2024-11-17T08:23:12.066" v="1848" actId="931"/>
          <ac:spMkLst>
            <pc:docMk/>
            <pc:sldMk cId="3426171371" sldId="264"/>
            <ac:spMk id="9" creationId="{1EE1AEF9-CFF0-6B24-11DC-8296293E66EE}"/>
          </ac:spMkLst>
        </pc:spChg>
        <pc:picChg chg="add mod">
          <ac:chgData name="Maja | Bureau d'r Bij" userId="90853d9a-e63c-45fb-b4b0-ae2e08e8f144" providerId="ADAL" clId="{1AD23CA5-4AEC-4F77-9A28-DA2149E56326}" dt="2024-11-17T08:19:41.510" v="1847" actId="962"/>
          <ac:picMkLst>
            <pc:docMk/>
            <pc:sldMk cId="3426171371" sldId="264"/>
            <ac:picMk id="6" creationId="{12AC29A0-2709-2511-0308-E62C6108420B}"/>
          </ac:picMkLst>
        </pc:picChg>
        <pc:picChg chg="del">
          <ac:chgData name="Maja | Bureau d'r Bij" userId="90853d9a-e63c-45fb-b4b0-ae2e08e8f144" providerId="ADAL" clId="{1AD23CA5-4AEC-4F77-9A28-DA2149E56326}" dt="2024-11-14T13:37:01.763" v="1222" actId="478"/>
          <ac:picMkLst>
            <pc:docMk/>
            <pc:sldMk cId="3426171371" sldId="264"/>
            <ac:picMk id="7" creationId="{F760A2E1-08DD-8E14-18CB-5BBB30BE3CB6}"/>
          </ac:picMkLst>
        </pc:picChg>
        <pc:picChg chg="del">
          <ac:chgData name="Maja | Bureau d'r Bij" userId="90853d9a-e63c-45fb-b4b0-ae2e08e8f144" providerId="ADAL" clId="{1AD23CA5-4AEC-4F77-9A28-DA2149E56326}" dt="2024-11-14T13:37:02.572" v="1223" actId="478"/>
          <ac:picMkLst>
            <pc:docMk/>
            <pc:sldMk cId="3426171371" sldId="264"/>
            <ac:picMk id="8" creationId="{05BAADA7-97FC-EE0B-A8EE-45E0C3963CD5}"/>
          </ac:picMkLst>
        </pc:picChg>
        <pc:picChg chg="add mod">
          <ac:chgData name="Maja | Bureau d'r Bij" userId="90853d9a-e63c-45fb-b4b0-ae2e08e8f144" providerId="ADAL" clId="{1AD23CA5-4AEC-4F77-9A28-DA2149E56326}" dt="2024-11-17T08:23:14.867" v="1850" actId="962"/>
          <ac:picMkLst>
            <pc:docMk/>
            <pc:sldMk cId="3426171371" sldId="264"/>
            <ac:picMk id="8" creationId="{D49AF8C0-CFF8-DD16-4C75-7F1224C5F7F0}"/>
          </ac:picMkLst>
        </pc:picChg>
      </pc:sldChg>
      <pc:sldChg chg="modSp mod">
        <pc:chgData name="Maja | Bureau d'r Bij" userId="90853d9a-e63c-45fb-b4b0-ae2e08e8f144" providerId="ADAL" clId="{1AD23CA5-4AEC-4F77-9A28-DA2149E56326}" dt="2024-11-17T09:39:19.394" v="3520" actId="20577"/>
        <pc:sldMkLst>
          <pc:docMk/>
          <pc:sldMk cId="2452507493" sldId="266"/>
        </pc:sldMkLst>
        <pc:spChg chg="mod">
          <ac:chgData name="Maja | Bureau d'r Bij" userId="90853d9a-e63c-45fb-b4b0-ae2e08e8f144" providerId="ADAL" clId="{1AD23CA5-4AEC-4F77-9A28-DA2149E56326}" dt="2024-11-17T09:23:11.869" v="3284" actId="20577"/>
          <ac:spMkLst>
            <pc:docMk/>
            <pc:sldMk cId="2452507493" sldId="266"/>
            <ac:spMk id="2" creationId="{C244728F-3BD7-BC21-D7C8-8BBC69D1F8E9}"/>
          </ac:spMkLst>
        </pc:spChg>
        <pc:spChg chg="mod">
          <ac:chgData name="Maja | Bureau d'r Bij" userId="90853d9a-e63c-45fb-b4b0-ae2e08e8f144" providerId="ADAL" clId="{1AD23CA5-4AEC-4F77-9A28-DA2149E56326}" dt="2024-11-17T09:39:19.394" v="3520" actId="20577"/>
          <ac:spMkLst>
            <pc:docMk/>
            <pc:sldMk cId="2452507493" sldId="266"/>
            <ac:spMk id="3" creationId="{C0F2326A-A55F-62F7-43F4-8E30FD19710D}"/>
          </ac:spMkLst>
        </pc:spChg>
        <pc:picChg chg="mod">
          <ac:chgData name="Maja | Bureau d'r Bij" userId="90853d9a-e63c-45fb-b4b0-ae2e08e8f144" providerId="ADAL" clId="{1AD23CA5-4AEC-4F77-9A28-DA2149E56326}" dt="2024-11-17T09:19:20.180" v="3264" actId="14100"/>
          <ac:picMkLst>
            <pc:docMk/>
            <pc:sldMk cId="2452507493" sldId="266"/>
            <ac:picMk id="1028" creationId="{AB6AA390-2D32-9E01-7C6E-D96465B4331A}"/>
          </ac:picMkLst>
        </pc:picChg>
      </pc:sldChg>
      <pc:sldChg chg="addSp delSp modSp mod">
        <pc:chgData name="Maja | Bureau d'r Bij" userId="90853d9a-e63c-45fb-b4b0-ae2e08e8f144" providerId="ADAL" clId="{1AD23CA5-4AEC-4F77-9A28-DA2149E56326}" dt="2024-11-17T09:38:22.203" v="3519" actId="20577"/>
        <pc:sldMkLst>
          <pc:docMk/>
          <pc:sldMk cId="2913683604" sldId="267"/>
        </pc:sldMkLst>
        <pc:spChg chg="mod">
          <ac:chgData name="Maja | Bureau d'r Bij" userId="90853d9a-e63c-45fb-b4b0-ae2e08e8f144" providerId="ADAL" clId="{1AD23CA5-4AEC-4F77-9A28-DA2149E56326}" dt="2024-11-17T09:38:22.203" v="3519" actId="20577"/>
          <ac:spMkLst>
            <pc:docMk/>
            <pc:sldMk cId="2913683604" sldId="267"/>
            <ac:spMk id="3" creationId="{F9C15801-8F69-F523-CE58-539186CE6356}"/>
          </ac:spMkLst>
        </pc:spChg>
        <pc:spChg chg="mod">
          <ac:chgData name="Maja | Bureau d'r Bij" userId="90853d9a-e63c-45fb-b4b0-ae2e08e8f144" providerId="ADAL" clId="{1AD23CA5-4AEC-4F77-9A28-DA2149E56326}" dt="2024-11-15T08:12:59.380" v="1748" actId="20577"/>
          <ac:spMkLst>
            <pc:docMk/>
            <pc:sldMk cId="2913683604" sldId="267"/>
            <ac:spMk id="4" creationId="{F63C7FFF-8EF9-71C1-9E59-07731B26278F}"/>
          </ac:spMkLst>
        </pc:spChg>
        <pc:spChg chg="add del mod">
          <ac:chgData name="Maja | Bureau d'r Bij" userId="90853d9a-e63c-45fb-b4b0-ae2e08e8f144" providerId="ADAL" clId="{1AD23CA5-4AEC-4F77-9A28-DA2149E56326}" dt="2024-11-17T09:15:13.920" v="2932" actId="931"/>
          <ac:spMkLst>
            <pc:docMk/>
            <pc:sldMk cId="2913683604" sldId="267"/>
            <ac:spMk id="5" creationId="{F3864A74-716A-6C54-D090-214845907847}"/>
          </ac:spMkLst>
        </pc:spChg>
        <pc:spChg chg="add del mod">
          <ac:chgData name="Maja | Bureau d'r Bij" userId="90853d9a-e63c-45fb-b4b0-ae2e08e8f144" providerId="ADAL" clId="{1AD23CA5-4AEC-4F77-9A28-DA2149E56326}" dt="2024-11-17T09:15:26.339" v="2936" actId="931"/>
          <ac:spMkLst>
            <pc:docMk/>
            <pc:sldMk cId="2913683604" sldId="267"/>
            <ac:spMk id="10" creationId="{757ED500-4434-6C75-1414-625A11436377}"/>
          </ac:spMkLst>
        </pc:spChg>
        <pc:picChg chg="add del mod">
          <ac:chgData name="Maja | Bureau d'r Bij" userId="90853d9a-e63c-45fb-b4b0-ae2e08e8f144" providerId="ADAL" clId="{1AD23CA5-4AEC-4F77-9A28-DA2149E56326}" dt="2024-11-17T09:15:17.185" v="2935" actId="478"/>
          <ac:picMkLst>
            <pc:docMk/>
            <pc:sldMk cId="2913683604" sldId="267"/>
            <ac:picMk id="7" creationId="{61E7A64F-4EC8-0E86-5BFF-5A7C63904696}"/>
          </ac:picMkLst>
        </pc:picChg>
        <pc:picChg chg="del">
          <ac:chgData name="Maja | Bureau d'r Bij" userId="90853d9a-e63c-45fb-b4b0-ae2e08e8f144" providerId="ADAL" clId="{1AD23CA5-4AEC-4F77-9A28-DA2149E56326}" dt="2024-11-17T09:13:29.924" v="2916" actId="478"/>
          <ac:picMkLst>
            <pc:docMk/>
            <pc:sldMk cId="2913683604" sldId="267"/>
            <ac:picMk id="9" creationId="{6E5F63B0-4773-CB6D-08C4-630C5E5A87A8}"/>
          </ac:picMkLst>
        </pc:picChg>
        <pc:picChg chg="add mod">
          <ac:chgData name="Maja | Bureau d'r Bij" userId="90853d9a-e63c-45fb-b4b0-ae2e08e8f144" providerId="ADAL" clId="{1AD23CA5-4AEC-4F77-9A28-DA2149E56326}" dt="2024-11-17T09:15:27.899" v="2938" actId="962"/>
          <ac:picMkLst>
            <pc:docMk/>
            <pc:sldMk cId="2913683604" sldId="267"/>
            <ac:picMk id="12" creationId="{D95E0CC4-7E9A-0666-791B-BCA89E3DF710}"/>
          </ac:picMkLst>
        </pc:picChg>
        <pc:picChg chg="add mod">
          <ac:chgData name="Maja | Bureau d'r Bij" userId="90853d9a-e63c-45fb-b4b0-ae2e08e8f144" providerId="ADAL" clId="{1AD23CA5-4AEC-4F77-9A28-DA2149E56326}" dt="2024-11-17T09:37:48.261" v="3507" actId="1076"/>
          <ac:picMkLst>
            <pc:docMk/>
            <pc:sldMk cId="2913683604" sldId="267"/>
            <ac:picMk id="14" creationId="{2A42BFF2-5E30-036F-5C92-D4C8A3A35FDB}"/>
          </ac:picMkLst>
        </pc:picChg>
      </pc:sldChg>
      <pc:sldChg chg="modSp mod">
        <pc:chgData name="Maja | Bureau d'r Bij" userId="90853d9a-e63c-45fb-b4b0-ae2e08e8f144" providerId="ADAL" clId="{1AD23CA5-4AEC-4F77-9A28-DA2149E56326}" dt="2024-11-17T09:31:30.531" v="3437" actId="20577"/>
        <pc:sldMkLst>
          <pc:docMk/>
          <pc:sldMk cId="2343756300" sldId="269"/>
        </pc:sldMkLst>
        <pc:spChg chg="mod">
          <ac:chgData name="Maja | Bureau d'r Bij" userId="90853d9a-e63c-45fb-b4b0-ae2e08e8f144" providerId="ADAL" clId="{1AD23CA5-4AEC-4F77-9A28-DA2149E56326}" dt="2024-11-14T12:51:43.490" v="534" actId="20577"/>
          <ac:spMkLst>
            <pc:docMk/>
            <pc:sldMk cId="2343756300" sldId="269"/>
            <ac:spMk id="2" creationId="{C244728F-3BD7-BC21-D7C8-8BBC69D1F8E9}"/>
          </ac:spMkLst>
        </pc:spChg>
        <pc:spChg chg="mod">
          <ac:chgData name="Maja | Bureau d'r Bij" userId="90853d9a-e63c-45fb-b4b0-ae2e08e8f144" providerId="ADAL" clId="{1AD23CA5-4AEC-4F77-9A28-DA2149E56326}" dt="2024-11-17T09:31:30.531" v="3437" actId="20577"/>
          <ac:spMkLst>
            <pc:docMk/>
            <pc:sldMk cId="2343756300" sldId="269"/>
            <ac:spMk id="3" creationId="{C0F2326A-A55F-62F7-43F4-8E30FD19710D}"/>
          </ac:spMkLst>
        </pc:spChg>
      </pc:sldChg>
      <pc:sldChg chg="addSp delSp modSp del mod">
        <pc:chgData name="Maja | Bureau d'r Bij" userId="90853d9a-e63c-45fb-b4b0-ae2e08e8f144" providerId="ADAL" clId="{1AD23CA5-4AEC-4F77-9A28-DA2149E56326}" dt="2024-11-17T08:56:33.990" v="2311" actId="2696"/>
        <pc:sldMkLst>
          <pc:docMk/>
          <pc:sldMk cId="3467850325" sldId="270"/>
        </pc:sldMkLst>
        <pc:spChg chg="mod">
          <ac:chgData name="Maja | Bureau d'r Bij" userId="90853d9a-e63c-45fb-b4b0-ae2e08e8f144" providerId="ADAL" clId="{1AD23CA5-4AEC-4F77-9A28-DA2149E56326}" dt="2024-11-17T08:56:19.536" v="2308" actId="21"/>
          <ac:spMkLst>
            <pc:docMk/>
            <pc:sldMk cId="3467850325" sldId="270"/>
            <ac:spMk id="4" creationId="{17228B85-2EF2-B780-7DFD-EFF3900DAD8A}"/>
          </ac:spMkLst>
        </pc:spChg>
        <pc:spChg chg="add mod">
          <ac:chgData name="Maja | Bureau d'r Bij" userId="90853d9a-e63c-45fb-b4b0-ae2e08e8f144" providerId="ADAL" clId="{1AD23CA5-4AEC-4F77-9A28-DA2149E56326}" dt="2024-11-17T08:56:09.537" v="2307" actId="478"/>
          <ac:spMkLst>
            <pc:docMk/>
            <pc:sldMk cId="3467850325" sldId="270"/>
            <ac:spMk id="5" creationId="{2FAC95D5-F74B-CA20-84F6-72C582D7CE8F}"/>
          </ac:spMkLst>
        </pc:spChg>
        <pc:picChg chg="del">
          <ac:chgData name="Maja | Bureau d'r Bij" userId="90853d9a-e63c-45fb-b4b0-ae2e08e8f144" providerId="ADAL" clId="{1AD23CA5-4AEC-4F77-9A28-DA2149E56326}" dt="2024-11-17T08:56:09.537" v="2307" actId="478"/>
          <ac:picMkLst>
            <pc:docMk/>
            <pc:sldMk cId="3467850325" sldId="270"/>
            <ac:picMk id="14" creationId="{13989BEC-6F22-8DD0-567A-5260B67AAB97}"/>
          </ac:picMkLst>
        </pc:picChg>
      </pc:sldChg>
      <pc:sldChg chg="del">
        <pc:chgData name="Maja | Bureau d'r Bij" userId="90853d9a-e63c-45fb-b4b0-ae2e08e8f144" providerId="ADAL" clId="{1AD23CA5-4AEC-4F77-9A28-DA2149E56326}" dt="2024-11-14T13:38:06.159" v="1292" actId="2696"/>
        <pc:sldMkLst>
          <pc:docMk/>
          <pc:sldMk cId="2051822165" sldId="271"/>
        </pc:sldMkLst>
      </pc:sldChg>
      <pc:sldChg chg="delSp modSp del mod">
        <pc:chgData name="Maja | Bureau d'r Bij" userId="90853d9a-e63c-45fb-b4b0-ae2e08e8f144" providerId="ADAL" clId="{1AD23CA5-4AEC-4F77-9A28-DA2149E56326}" dt="2024-11-17T08:44:30.712" v="1960" actId="2696"/>
        <pc:sldMkLst>
          <pc:docMk/>
          <pc:sldMk cId="2053873637" sldId="274"/>
        </pc:sldMkLst>
        <pc:spChg chg="mod">
          <ac:chgData name="Maja | Bureau d'r Bij" userId="90853d9a-e63c-45fb-b4b0-ae2e08e8f144" providerId="ADAL" clId="{1AD23CA5-4AEC-4F77-9A28-DA2149E56326}" dt="2024-11-15T08:10:54.923" v="1564" actId="20577"/>
          <ac:spMkLst>
            <pc:docMk/>
            <pc:sldMk cId="2053873637" sldId="274"/>
            <ac:spMk id="2" creationId="{6EAFD483-9910-7D17-FF43-1C3DD8EB3CA4}"/>
          </ac:spMkLst>
        </pc:spChg>
        <pc:spChg chg="mod">
          <ac:chgData name="Maja | Bureau d'r Bij" userId="90853d9a-e63c-45fb-b4b0-ae2e08e8f144" providerId="ADAL" clId="{1AD23CA5-4AEC-4F77-9A28-DA2149E56326}" dt="2024-11-17T08:27:52.468" v="1934" actId="207"/>
          <ac:spMkLst>
            <pc:docMk/>
            <pc:sldMk cId="2053873637" sldId="274"/>
            <ac:spMk id="3" creationId="{4159B7DA-BAC9-89FC-F925-9A539B4DDCAC}"/>
          </ac:spMkLst>
        </pc:spChg>
        <pc:picChg chg="del">
          <ac:chgData name="Maja | Bureau d'r Bij" userId="90853d9a-e63c-45fb-b4b0-ae2e08e8f144" providerId="ADAL" clId="{1AD23CA5-4AEC-4F77-9A28-DA2149E56326}" dt="2024-11-17T08:43:34.283" v="1955" actId="478"/>
          <ac:picMkLst>
            <pc:docMk/>
            <pc:sldMk cId="2053873637" sldId="274"/>
            <ac:picMk id="6" creationId="{5A638674-49AD-6199-C8A5-7A27C24769BE}"/>
          </ac:picMkLst>
        </pc:picChg>
      </pc:sldChg>
      <pc:sldChg chg="addSp delSp modSp del mod">
        <pc:chgData name="Maja | Bureau d'r Bij" userId="90853d9a-e63c-45fb-b4b0-ae2e08e8f144" providerId="ADAL" clId="{1AD23CA5-4AEC-4F77-9A28-DA2149E56326}" dt="2024-11-17T08:27:12.363" v="1909" actId="47"/>
        <pc:sldMkLst>
          <pc:docMk/>
          <pc:sldMk cId="1880443675" sldId="275"/>
        </pc:sldMkLst>
        <pc:spChg chg="mod">
          <ac:chgData name="Maja | Bureau d'r Bij" userId="90853d9a-e63c-45fb-b4b0-ae2e08e8f144" providerId="ADAL" clId="{1AD23CA5-4AEC-4F77-9A28-DA2149E56326}" dt="2024-11-14T13:37:31.310" v="1235" actId="20577"/>
          <ac:spMkLst>
            <pc:docMk/>
            <pc:sldMk cId="1880443675" sldId="275"/>
            <ac:spMk id="3" creationId="{3657015F-5574-79EB-B178-EBFA38FFAA76}"/>
          </ac:spMkLst>
        </pc:spChg>
        <pc:spChg chg="mod">
          <ac:chgData name="Maja | Bureau d'r Bij" userId="90853d9a-e63c-45fb-b4b0-ae2e08e8f144" providerId="ADAL" clId="{1AD23CA5-4AEC-4F77-9A28-DA2149E56326}" dt="2024-11-14T13:37:28.654" v="1230" actId="20577"/>
          <ac:spMkLst>
            <pc:docMk/>
            <pc:sldMk cId="1880443675" sldId="275"/>
            <ac:spMk id="4" creationId="{29B360F8-E01D-B1FC-3D45-A6F5F6F42600}"/>
          </ac:spMkLst>
        </pc:spChg>
        <pc:spChg chg="add mod">
          <ac:chgData name="Maja | Bureau d'r Bij" userId="90853d9a-e63c-45fb-b4b0-ae2e08e8f144" providerId="ADAL" clId="{1AD23CA5-4AEC-4F77-9A28-DA2149E56326}" dt="2024-11-14T13:37:22.736" v="1226" actId="478"/>
          <ac:spMkLst>
            <pc:docMk/>
            <pc:sldMk cId="1880443675" sldId="275"/>
            <ac:spMk id="5" creationId="{A5B50D96-D8BA-117A-0773-4D7FC626BF03}"/>
          </ac:spMkLst>
        </pc:spChg>
        <pc:picChg chg="del">
          <ac:chgData name="Maja | Bureau d'r Bij" userId="90853d9a-e63c-45fb-b4b0-ae2e08e8f144" providerId="ADAL" clId="{1AD23CA5-4AEC-4F77-9A28-DA2149E56326}" dt="2024-11-14T13:37:22.736" v="1226" actId="478"/>
          <ac:picMkLst>
            <pc:docMk/>
            <pc:sldMk cId="1880443675" sldId="275"/>
            <ac:picMk id="10" creationId="{949726A1-F9FF-BD9E-306C-65FA4CADAED8}"/>
          </ac:picMkLst>
        </pc:picChg>
      </pc:sldChg>
      <pc:sldChg chg="del">
        <pc:chgData name="Maja | Bureau d'r Bij" userId="90853d9a-e63c-45fb-b4b0-ae2e08e8f144" providerId="ADAL" clId="{1AD23CA5-4AEC-4F77-9A28-DA2149E56326}" dt="2024-11-14T13:37:20.212" v="1225" actId="2696"/>
        <pc:sldMkLst>
          <pc:docMk/>
          <pc:sldMk cId="2388976852" sldId="483"/>
        </pc:sldMkLst>
      </pc:sldChg>
      <pc:sldChg chg="addSp delSp modSp new mod">
        <pc:chgData name="Maja | Bureau d'r Bij" userId="90853d9a-e63c-45fb-b4b0-ae2e08e8f144" providerId="ADAL" clId="{1AD23CA5-4AEC-4F77-9A28-DA2149E56326}" dt="2024-11-17T08:13:54.732" v="1844" actId="113"/>
        <pc:sldMkLst>
          <pc:docMk/>
          <pc:sldMk cId="3547752116" sldId="484"/>
        </pc:sldMkLst>
        <pc:spChg chg="del">
          <ac:chgData name="Maja | Bureau d'r Bij" userId="90853d9a-e63c-45fb-b4b0-ae2e08e8f144" providerId="ADAL" clId="{1AD23CA5-4AEC-4F77-9A28-DA2149E56326}" dt="2024-11-14T12:56:34.045" v="665" actId="931"/>
          <ac:spMkLst>
            <pc:docMk/>
            <pc:sldMk cId="3547752116" sldId="484"/>
            <ac:spMk id="2" creationId="{43BAF995-B3E1-4AD3-FA32-D1CD220FD147}"/>
          </ac:spMkLst>
        </pc:spChg>
        <pc:spChg chg="mod">
          <ac:chgData name="Maja | Bureau d'r Bij" userId="90853d9a-e63c-45fb-b4b0-ae2e08e8f144" providerId="ADAL" clId="{1AD23CA5-4AEC-4F77-9A28-DA2149E56326}" dt="2024-11-14T13:15:19.246" v="908" actId="20577"/>
          <ac:spMkLst>
            <pc:docMk/>
            <pc:sldMk cId="3547752116" sldId="484"/>
            <ac:spMk id="3" creationId="{0C71C7F5-32BF-BE4C-7D0A-DB1D312F0052}"/>
          </ac:spMkLst>
        </pc:spChg>
        <pc:spChg chg="mod">
          <ac:chgData name="Maja | Bureau d'r Bij" userId="90853d9a-e63c-45fb-b4b0-ae2e08e8f144" providerId="ADAL" clId="{1AD23CA5-4AEC-4F77-9A28-DA2149E56326}" dt="2024-11-17T08:13:54.732" v="1844" actId="113"/>
          <ac:spMkLst>
            <pc:docMk/>
            <pc:sldMk cId="3547752116" sldId="484"/>
            <ac:spMk id="4" creationId="{3C29EF56-BE80-9A5F-79A9-3457A15CB3AB}"/>
          </ac:spMkLst>
        </pc:spChg>
        <pc:spChg chg="add del mod">
          <ac:chgData name="Maja | Bureau d'r Bij" userId="90853d9a-e63c-45fb-b4b0-ae2e08e8f144" providerId="ADAL" clId="{1AD23CA5-4AEC-4F77-9A28-DA2149E56326}" dt="2024-11-14T12:57:08.490" v="667"/>
          <ac:spMkLst>
            <pc:docMk/>
            <pc:sldMk cId="3547752116" sldId="484"/>
            <ac:spMk id="8" creationId="{772FD7B2-8514-FDA5-82D4-16EEB75B4DC9}"/>
          </ac:spMkLst>
        </pc:spChg>
        <pc:spChg chg="add del mod">
          <ac:chgData name="Maja | Bureau d'r Bij" userId="90853d9a-e63c-45fb-b4b0-ae2e08e8f144" providerId="ADAL" clId="{1AD23CA5-4AEC-4F77-9A28-DA2149E56326}" dt="2024-11-14T12:58:03.571" v="669"/>
          <ac:spMkLst>
            <pc:docMk/>
            <pc:sldMk cId="3547752116" sldId="484"/>
            <ac:spMk id="12" creationId="{955F66A6-A6B6-5C90-09CE-988B15DE383B}"/>
          </ac:spMkLst>
        </pc:spChg>
        <pc:spChg chg="add del mod">
          <ac:chgData name="Maja | Bureau d'r Bij" userId="90853d9a-e63c-45fb-b4b0-ae2e08e8f144" providerId="ADAL" clId="{1AD23CA5-4AEC-4F77-9A28-DA2149E56326}" dt="2024-11-14T13:15:28.533" v="910" actId="931"/>
          <ac:spMkLst>
            <pc:docMk/>
            <pc:sldMk cId="3547752116" sldId="484"/>
            <ac:spMk id="16" creationId="{BF5861A9-F61F-744E-0A36-34D811ACB08F}"/>
          </ac:spMkLst>
        </pc:spChg>
        <pc:picChg chg="add del mod">
          <ac:chgData name="Maja | Bureau d'r Bij" userId="90853d9a-e63c-45fb-b4b0-ae2e08e8f144" providerId="ADAL" clId="{1AD23CA5-4AEC-4F77-9A28-DA2149E56326}" dt="2024-11-14T12:56:38.227" v="666" actId="478"/>
          <ac:picMkLst>
            <pc:docMk/>
            <pc:sldMk cId="3547752116" sldId="484"/>
            <ac:picMk id="6" creationId="{FBD9F52E-F1D8-7B4B-745E-0FAB5AAA8ACD}"/>
          </ac:picMkLst>
        </pc:picChg>
        <pc:picChg chg="add del mod">
          <ac:chgData name="Maja | Bureau d'r Bij" userId="90853d9a-e63c-45fb-b4b0-ae2e08e8f144" providerId="ADAL" clId="{1AD23CA5-4AEC-4F77-9A28-DA2149E56326}" dt="2024-11-14T12:58:01.255" v="668" actId="478"/>
          <ac:picMkLst>
            <pc:docMk/>
            <pc:sldMk cId="3547752116" sldId="484"/>
            <ac:picMk id="10" creationId="{E63A0B15-D478-1D58-AB86-9344086FCC5A}"/>
          </ac:picMkLst>
        </pc:picChg>
        <pc:picChg chg="add del mod">
          <ac:chgData name="Maja | Bureau d'r Bij" userId="90853d9a-e63c-45fb-b4b0-ae2e08e8f144" providerId="ADAL" clId="{1AD23CA5-4AEC-4F77-9A28-DA2149E56326}" dt="2024-11-14T13:15:21.582" v="909" actId="478"/>
          <ac:picMkLst>
            <pc:docMk/>
            <pc:sldMk cId="3547752116" sldId="484"/>
            <ac:picMk id="14" creationId="{1BA2E99E-701C-FFAC-95FF-E9F2E05AFFCC}"/>
          </ac:picMkLst>
        </pc:picChg>
        <pc:picChg chg="add mod">
          <ac:chgData name="Maja | Bureau d'r Bij" userId="90853d9a-e63c-45fb-b4b0-ae2e08e8f144" providerId="ADAL" clId="{1AD23CA5-4AEC-4F77-9A28-DA2149E56326}" dt="2024-11-14T13:15:28.533" v="910" actId="931"/>
          <ac:picMkLst>
            <pc:docMk/>
            <pc:sldMk cId="3547752116" sldId="484"/>
            <ac:picMk id="18" creationId="{308E13E5-61EF-B2ED-8955-D1F2F3ACD7F2}"/>
          </ac:picMkLst>
        </pc:picChg>
      </pc:sldChg>
      <pc:sldChg chg="new del">
        <pc:chgData name="Maja | Bureau d'r Bij" userId="90853d9a-e63c-45fb-b4b0-ae2e08e8f144" providerId="ADAL" clId="{1AD23CA5-4AEC-4F77-9A28-DA2149E56326}" dt="2024-11-17T08:43:54.647" v="1957" actId="680"/>
        <pc:sldMkLst>
          <pc:docMk/>
          <pc:sldMk cId="1436786466" sldId="485"/>
        </pc:sldMkLst>
      </pc:sldChg>
      <pc:sldChg chg="addSp delSp modSp new mod">
        <pc:chgData name="Maja | Bureau d'r Bij" userId="90853d9a-e63c-45fb-b4b0-ae2e08e8f144" providerId="ADAL" clId="{1AD23CA5-4AEC-4F77-9A28-DA2149E56326}" dt="2024-11-17T08:54:59.740" v="2305" actId="114"/>
        <pc:sldMkLst>
          <pc:docMk/>
          <pc:sldMk cId="1567565397" sldId="485"/>
        </pc:sldMkLst>
        <pc:spChg chg="del">
          <ac:chgData name="Maja | Bureau d'r Bij" userId="90853d9a-e63c-45fb-b4b0-ae2e08e8f144" providerId="ADAL" clId="{1AD23CA5-4AEC-4F77-9A28-DA2149E56326}" dt="2024-11-17T08:52:00.423" v="2244"/>
          <ac:spMkLst>
            <pc:docMk/>
            <pc:sldMk cId="1567565397" sldId="485"/>
            <ac:spMk id="2" creationId="{1CA0F53F-232E-A136-E436-1785E9AF19CD}"/>
          </ac:spMkLst>
        </pc:spChg>
        <pc:spChg chg="mod">
          <ac:chgData name="Maja | Bureau d'r Bij" userId="90853d9a-e63c-45fb-b4b0-ae2e08e8f144" providerId="ADAL" clId="{1AD23CA5-4AEC-4F77-9A28-DA2149E56326}" dt="2024-11-17T08:48:26.166" v="2243" actId="20577"/>
          <ac:spMkLst>
            <pc:docMk/>
            <pc:sldMk cId="1567565397" sldId="485"/>
            <ac:spMk id="3" creationId="{1A78FCFB-890F-A51B-B762-2E83F20F0129}"/>
          </ac:spMkLst>
        </pc:spChg>
        <pc:spChg chg="mod">
          <ac:chgData name="Maja | Bureau d'r Bij" userId="90853d9a-e63c-45fb-b4b0-ae2e08e8f144" providerId="ADAL" clId="{1AD23CA5-4AEC-4F77-9A28-DA2149E56326}" dt="2024-11-17T08:54:59.740" v="2305" actId="114"/>
          <ac:spMkLst>
            <pc:docMk/>
            <pc:sldMk cId="1567565397" sldId="485"/>
            <ac:spMk id="4" creationId="{99CCEC6B-3539-DDD9-CD0A-3869DDC1E31C}"/>
          </ac:spMkLst>
        </pc:spChg>
        <pc:picChg chg="add mod">
          <ac:chgData name="Maja | Bureau d'r Bij" userId="90853d9a-e63c-45fb-b4b0-ae2e08e8f144" providerId="ADAL" clId="{1AD23CA5-4AEC-4F77-9A28-DA2149E56326}" dt="2024-11-17T08:52:02.524" v="2246" actId="962"/>
          <ac:picMkLst>
            <pc:docMk/>
            <pc:sldMk cId="1567565397" sldId="485"/>
            <ac:picMk id="6" creationId="{0E3D4AA3-DBFF-886C-9F30-25EBD2D2D0FB}"/>
          </ac:picMkLst>
        </pc:picChg>
      </pc:sldChg>
      <pc:sldChg chg="addSp modSp new mod">
        <pc:chgData name="Maja | Bureau d'r Bij" userId="90853d9a-e63c-45fb-b4b0-ae2e08e8f144" providerId="ADAL" clId="{1AD23CA5-4AEC-4F77-9A28-DA2149E56326}" dt="2024-11-17T09:13:16.636" v="2915" actId="20577"/>
        <pc:sldMkLst>
          <pc:docMk/>
          <pc:sldMk cId="3885721788" sldId="486"/>
        </pc:sldMkLst>
        <pc:spChg chg="mod">
          <ac:chgData name="Maja | Bureau d'r Bij" userId="90853d9a-e63c-45fb-b4b0-ae2e08e8f144" providerId="ADAL" clId="{1AD23CA5-4AEC-4F77-9A28-DA2149E56326}" dt="2024-11-17T08:59:00.617" v="2465" actId="20577"/>
          <ac:spMkLst>
            <pc:docMk/>
            <pc:sldMk cId="3885721788" sldId="486"/>
            <ac:spMk id="2" creationId="{0A9B4B0D-1383-E81A-E5F7-05663BA72D90}"/>
          </ac:spMkLst>
        </pc:spChg>
        <pc:spChg chg="mod">
          <ac:chgData name="Maja | Bureau d'r Bij" userId="90853d9a-e63c-45fb-b4b0-ae2e08e8f144" providerId="ADAL" clId="{1AD23CA5-4AEC-4F77-9A28-DA2149E56326}" dt="2024-11-17T09:13:16.636" v="2915" actId="20577"/>
          <ac:spMkLst>
            <pc:docMk/>
            <pc:sldMk cId="3885721788" sldId="486"/>
            <ac:spMk id="3" creationId="{FB7DA95B-BB61-083E-4534-7B52F4C60C68}"/>
          </ac:spMkLst>
        </pc:spChg>
        <pc:picChg chg="add mod">
          <ac:chgData name="Maja | Bureau d'r Bij" userId="90853d9a-e63c-45fb-b4b0-ae2e08e8f144" providerId="ADAL" clId="{1AD23CA5-4AEC-4F77-9A28-DA2149E56326}" dt="2024-11-17T09:12:07.280" v="2864" actId="14100"/>
          <ac:picMkLst>
            <pc:docMk/>
            <pc:sldMk cId="3885721788" sldId="486"/>
            <ac:picMk id="5" creationId="{82950BE7-182C-8863-CDE1-FF4E0FCDF43C}"/>
          </ac:picMkLst>
        </pc:picChg>
      </pc:sldChg>
      <pc:sldChg chg="addSp delSp modSp new mod">
        <pc:chgData name="Maja | Bureau d'r Bij" userId="90853d9a-e63c-45fb-b4b0-ae2e08e8f144" providerId="ADAL" clId="{1AD23CA5-4AEC-4F77-9A28-DA2149E56326}" dt="2024-11-17T09:35:27.061" v="3503" actId="20577"/>
        <pc:sldMkLst>
          <pc:docMk/>
          <pc:sldMk cId="772379031" sldId="487"/>
        </pc:sldMkLst>
        <pc:spChg chg="mod">
          <ac:chgData name="Maja | Bureau d'r Bij" userId="90853d9a-e63c-45fb-b4b0-ae2e08e8f144" providerId="ADAL" clId="{1AD23CA5-4AEC-4F77-9A28-DA2149E56326}" dt="2024-11-17T09:04:29.590" v="2491" actId="20577"/>
          <ac:spMkLst>
            <pc:docMk/>
            <pc:sldMk cId="772379031" sldId="487"/>
            <ac:spMk id="2" creationId="{8C1742E8-3EA4-AD24-8A5F-A2A5D79FEFBD}"/>
          </ac:spMkLst>
        </pc:spChg>
        <pc:spChg chg="mod">
          <ac:chgData name="Maja | Bureau d'r Bij" userId="90853d9a-e63c-45fb-b4b0-ae2e08e8f144" providerId="ADAL" clId="{1AD23CA5-4AEC-4F77-9A28-DA2149E56326}" dt="2024-11-17T09:35:27.061" v="3503" actId="20577"/>
          <ac:spMkLst>
            <pc:docMk/>
            <pc:sldMk cId="772379031" sldId="487"/>
            <ac:spMk id="3" creationId="{F468DF0F-3DF9-D375-4F76-761243B2E470}"/>
          </ac:spMkLst>
        </pc:spChg>
        <pc:picChg chg="add mod">
          <ac:chgData name="Maja | Bureau d'r Bij" userId="90853d9a-e63c-45fb-b4b0-ae2e08e8f144" providerId="ADAL" clId="{1AD23CA5-4AEC-4F77-9A28-DA2149E56326}" dt="2024-11-17T09:05:29.346" v="2495" actId="1076"/>
          <ac:picMkLst>
            <pc:docMk/>
            <pc:sldMk cId="772379031" sldId="487"/>
            <ac:picMk id="4" creationId="{7FBB930D-F46D-6D96-AD71-C5C19575E95D}"/>
          </ac:picMkLst>
        </pc:picChg>
        <pc:picChg chg="add mod">
          <ac:chgData name="Maja | Bureau d'r Bij" userId="90853d9a-e63c-45fb-b4b0-ae2e08e8f144" providerId="ADAL" clId="{1AD23CA5-4AEC-4F77-9A28-DA2149E56326}" dt="2024-11-17T09:05:49.102" v="2498" actId="1076"/>
          <ac:picMkLst>
            <pc:docMk/>
            <pc:sldMk cId="772379031" sldId="487"/>
            <ac:picMk id="5" creationId="{C27897B8-F767-D053-9052-F9B62D9A0139}"/>
          </ac:picMkLst>
        </pc:picChg>
        <pc:picChg chg="add del mod">
          <ac:chgData name="Maja | Bureau d'r Bij" userId="90853d9a-e63c-45fb-b4b0-ae2e08e8f144" providerId="ADAL" clId="{1AD23CA5-4AEC-4F77-9A28-DA2149E56326}" dt="2024-11-17T09:07:47.090" v="2503" actId="478"/>
          <ac:picMkLst>
            <pc:docMk/>
            <pc:sldMk cId="772379031" sldId="487"/>
            <ac:picMk id="6" creationId="{10ED29A4-312A-6567-4A93-8BB984966A99}"/>
          </ac:picMkLst>
        </pc:picChg>
        <pc:picChg chg="add mod">
          <ac:chgData name="Maja | Bureau d'r Bij" userId="90853d9a-e63c-45fb-b4b0-ae2e08e8f144" providerId="ADAL" clId="{1AD23CA5-4AEC-4F77-9A28-DA2149E56326}" dt="2024-11-17T09:10:20.493" v="2849" actId="688"/>
          <ac:picMkLst>
            <pc:docMk/>
            <pc:sldMk cId="772379031" sldId="487"/>
            <ac:picMk id="8" creationId="{FA70676B-788E-8CC5-7FEA-E550F2CB4B9E}"/>
          </ac:picMkLst>
        </pc:picChg>
      </pc:sldChg>
      <pc:sldMasterChg chg="delSldLayout">
        <pc:chgData name="Maja | Bureau d'r Bij" userId="90853d9a-e63c-45fb-b4b0-ae2e08e8f144" providerId="ADAL" clId="{1AD23CA5-4AEC-4F77-9A28-DA2149E56326}" dt="2024-11-17T08:28:27.650" v="1935" actId="2696"/>
        <pc:sldMasterMkLst>
          <pc:docMk/>
          <pc:sldMasterMk cId="0" sldId="2147483648"/>
        </pc:sldMasterMkLst>
        <pc:sldLayoutChg chg="del">
          <pc:chgData name="Maja | Bureau d'r Bij" userId="90853d9a-e63c-45fb-b4b0-ae2e08e8f144" providerId="ADAL" clId="{1AD23CA5-4AEC-4F77-9A28-DA2149E56326}" dt="2024-11-17T08:28:27.650" v="1935" actId="2696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Maja | Bureau d'r Bij" userId="90853d9a-e63c-45fb-b4b0-ae2e08e8f144" providerId="ADAL" clId="{1AD23CA5-4AEC-4F77-9A28-DA2149E56326}" dt="2024-11-14T13:38:06.159" v="1292" actId="2696"/>
          <pc:sldLayoutMkLst>
            <pc:docMk/>
            <pc:sldMasterMk cId="0" sldId="2147483648"/>
            <pc:sldLayoutMk cId="0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cc8879433_1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2cc8879433_1_3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2cc8879433_1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2cc8879433_1_3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d4920a0c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2d4920a0c3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links + afbeelding rechts">
  <p:cSld name="Titel en foto al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171100" y="2450434"/>
            <a:ext cx="10700477" cy="107004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7"/>
          <p:cNvSpPr>
            <a:spLocks noGrp="1"/>
          </p:cNvSpPr>
          <p:nvPr>
            <p:ph type="pic" idx="2"/>
          </p:nvPr>
        </p:nvSpPr>
        <p:spPr>
          <a:xfrm>
            <a:off x="13445950" y="0"/>
            <a:ext cx="109380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10794900" cy="17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12" name="Google Shape;12;p7"/>
          <p:cNvCxnSpPr/>
          <p:nvPr/>
        </p:nvCxnSpPr>
        <p:spPr>
          <a:xfrm>
            <a:off x="1206500" y="3421150"/>
            <a:ext cx="10599900" cy="0"/>
          </a:xfrm>
          <a:prstGeom prst="straightConnector1">
            <a:avLst/>
          </a:prstGeom>
          <a:noFill/>
          <a:ln w="9525" cap="flat" cmpd="sng">
            <a:solidFill>
              <a:srgbClr val="FEC6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1224225" y="4008100"/>
            <a:ext cx="10599900" cy="76698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95554" rtl="0">
              <a:spcBef>
                <a:spcPts val="1000"/>
              </a:spcBef>
              <a:spcAft>
                <a:spcPts val="0"/>
              </a:spcAft>
              <a:buSzPts val="4204"/>
              <a:buChar char="●"/>
              <a:defRPr/>
            </a:lvl1pPr>
            <a:lvl2pPr marL="914400" lvl="1" indent="-501904" rtl="0">
              <a:spcBef>
                <a:spcPts val="1000"/>
              </a:spcBef>
              <a:spcAft>
                <a:spcPts val="0"/>
              </a:spcAft>
              <a:buSzPts val="4304"/>
              <a:buChar char="○"/>
              <a:defRPr/>
            </a:lvl2pPr>
            <a:lvl3pPr marL="1371600" lvl="2" indent="-501904" rtl="0">
              <a:spcBef>
                <a:spcPts val="1000"/>
              </a:spcBef>
              <a:spcAft>
                <a:spcPts val="0"/>
              </a:spcAft>
              <a:buSzPts val="4304"/>
              <a:buChar char="■"/>
              <a:defRPr/>
            </a:lvl3pPr>
            <a:lvl4pPr marL="1828800" lvl="3" indent="-501650" rtl="0">
              <a:spcBef>
                <a:spcPts val="1000"/>
              </a:spcBef>
              <a:spcAft>
                <a:spcPts val="0"/>
              </a:spcAft>
              <a:buSzPts val="4300"/>
              <a:buChar char="●"/>
              <a:defRPr/>
            </a:lvl4pPr>
            <a:lvl5pPr marL="2286000" lvl="4" indent="-501904" rtl="0">
              <a:spcBef>
                <a:spcPts val="1000"/>
              </a:spcBef>
              <a:spcAft>
                <a:spcPts val="0"/>
              </a:spcAft>
              <a:buSzPts val="4304"/>
              <a:buChar char="○"/>
              <a:defRPr/>
            </a:lvl5pPr>
            <a:lvl6pPr marL="2743200" lvl="5" indent="-501904" rtl="0">
              <a:spcBef>
                <a:spcPts val="1000"/>
              </a:spcBef>
              <a:spcAft>
                <a:spcPts val="0"/>
              </a:spcAft>
              <a:buSzPts val="4304"/>
              <a:buChar char="■"/>
              <a:defRPr/>
            </a:lvl6pPr>
            <a:lvl7pPr marL="3200400" lvl="6" indent="-501904" rtl="0">
              <a:spcBef>
                <a:spcPts val="1000"/>
              </a:spcBef>
              <a:spcAft>
                <a:spcPts val="0"/>
              </a:spcAft>
              <a:buSzPts val="4304"/>
              <a:buChar char="●"/>
              <a:defRPr/>
            </a:lvl7pPr>
            <a:lvl8pPr marL="3657600" lvl="7" indent="-501904" rtl="0">
              <a:spcBef>
                <a:spcPts val="1000"/>
              </a:spcBef>
              <a:spcAft>
                <a:spcPts val="0"/>
              </a:spcAft>
              <a:buSzPts val="4304"/>
              <a:buChar char="○"/>
              <a:defRPr/>
            </a:lvl8pPr>
            <a:lvl9pPr marL="4114800" lvl="8" indent="-501903" rtl="0">
              <a:spcBef>
                <a:spcPts val="1000"/>
              </a:spcBef>
              <a:spcAft>
                <a:spcPts val="0"/>
              </a:spcAft>
              <a:buSzPts val="4304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links + Tekst rechts">
  <p:cSld name="Titel en foto alt_3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2cc8879433_1_60"/>
          <p:cNvSpPr txBox="1">
            <a:spLocks noGrp="1"/>
          </p:cNvSpPr>
          <p:nvPr>
            <p:ph type="title"/>
          </p:nvPr>
        </p:nvSpPr>
        <p:spPr>
          <a:xfrm>
            <a:off x="12275850" y="1270000"/>
            <a:ext cx="10903500" cy="17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23" name="Google Shape;23;g22cc8879433_1_60"/>
          <p:cNvCxnSpPr/>
          <p:nvPr/>
        </p:nvCxnSpPr>
        <p:spPr>
          <a:xfrm>
            <a:off x="12376475" y="3387600"/>
            <a:ext cx="10833600" cy="50400"/>
          </a:xfrm>
          <a:prstGeom prst="straightConnector1">
            <a:avLst/>
          </a:prstGeom>
          <a:noFill/>
          <a:ln w="9525" cap="flat" cmpd="sng">
            <a:solidFill>
              <a:srgbClr val="FEC63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" name="Google Shape;24;g22cc8879433_1_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171100" y="2450434"/>
            <a:ext cx="10700477" cy="1070047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g22cc8879433_1_60"/>
          <p:cNvSpPr txBox="1">
            <a:spLocks noGrp="1"/>
          </p:cNvSpPr>
          <p:nvPr>
            <p:ph type="body" idx="1"/>
          </p:nvPr>
        </p:nvSpPr>
        <p:spPr>
          <a:xfrm>
            <a:off x="12411100" y="4075175"/>
            <a:ext cx="10833600" cy="76026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533654" rtl="0">
              <a:spcBef>
                <a:spcPts val="1000"/>
              </a:spcBef>
              <a:spcAft>
                <a:spcPts val="0"/>
              </a:spcAft>
              <a:buSzPts val="4804"/>
              <a:buChar char="●"/>
              <a:defRPr sz="3800"/>
            </a:lvl1pPr>
            <a:lvl2pPr marL="914400" lvl="1" indent="-540004" rtl="0">
              <a:spcBef>
                <a:spcPts val="1000"/>
              </a:spcBef>
              <a:spcAft>
                <a:spcPts val="0"/>
              </a:spcAft>
              <a:buSzPts val="4904"/>
              <a:buChar char="○"/>
              <a:defRPr sz="3800"/>
            </a:lvl2pPr>
            <a:lvl3pPr marL="1371600" lvl="2" indent="-540004" rtl="0">
              <a:spcBef>
                <a:spcPts val="1000"/>
              </a:spcBef>
              <a:spcAft>
                <a:spcPts val="0"/>
              </a:spcAft>
              <a:buSzPts val="4904"/>
              <a:buChar char="■"/>
              <a:defRPr sz="3800"/>
            </a:lvl3pPr>
            <a:lvl4pPr marL="1828800" lvl="3" indent="-539750" rtl="0">
              <a:spcBef>
                <a:spcPts val="1000"/>
              </a:spcBef>
              <a:spcAft>
                <a:spcPts val="0"/>
              </a:spcAft>
              <a:buSzPts val="4900"/>
              <a:buChar char="●"/>
              <a:defRPr sz="3800"/>
            </a:lvl4pPr>
            <a:lvl5pPr marL="2286000" lvl="4" indent="-540004" rtl="0">
              <a:spcBef>
                <a:spcPts val="1000"/>
              </a:spcBef>
              <a:spcAft>
                <a:spcPts val="0"/>
              </a:spcAft>
              <a:buSzPts val="4904"/>
              <a:buChar char="○"/>
              <a:defRPr sz="3800"/>
            </a:lvl5pPr>
            <a:lvl6pPr marL="2743200" lvl="5" indent="-540004" rtl="0">
              <a:spcBef>
                <a:spcPts val="1000"/>
              </a:spcBef>
              <a:spcAft>
                <a:spcPts val="0"/>
              </a:spcAft>
              <a:buSzPts val="4904"/>
              <a:buChar char="■"/>
              <a:defRPr sz="3800"/>
            </a:lvl6pPr>
            <a:lvl7pPr marL="3200400" lvl="6" indent="-540004" rtl="0">
              <a:spcBef>
                <a:spcPts val="1000"/>
              </a:spcBef>
              <a:spcAft>
                <a:spcPts val="0"/>
              </a:spcAft>
              <a:buSzPts val="4904"/>
              <a:buChar char="●"/>
              <a:defRPr sz="3800"/>
            </a:lvl7pPr>
            <a:lvl8pPr marL="3657600" lvl="7" indent="-540004" rtl="0">
              <a:spcBef>
                <a:spcPts val="1000"/>
              </a:spcBef>
              <a:spcAft>
                <a:spcPts val="0"/>
              </a:spcAft>
              <a:buSzPts val="4904"/>
              <a:buChar char="○"/>
              <a:defRPr sz="3800"/>
            </a:lvl8pPr>
            <a:lvl9pPr marL="4114800" lvl="8" indent="-540003" rtl="0">
              <a:spcBef>
                <a:spcPts val="1000"/>
              </a:spcBef>
              <a:spcAft>
                <a:spcPts val="0"/>
              </a:spcAft>
              <a:buSzPts val="4904"/>
              <a:buChar char="●"/>
              <a:defRPr sz="3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+ Twee afbeeldingen">
  <p:cSld name="Titel en foto alt_2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g22cc8879433_1_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171100" y="2450434"/>
            <a:ext cx="10700477" cy="1070047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g22cc8879433_1_73"/>
          <p:cNvSpPr>
            <a:spLocks noGrp="1"/>
          </p:cNvSpPr>
          <p:nvPr>
            <p:ph type="pic" idx="2"/>
          </p:nvPr>
        </p:nvSpPr>
        <p:spPr>
          <a:xfrm>
            <a:off x="12225550" y="4462238"/>
            <a:ext cx="10163100" cy="78195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g22cc8879433_1_73"/>
          <p:cNvSpPr txBox="1">
            <a:spLocks noGrp="1"/>
          </p:cNvSpPr>
          <p:nvPr>
            <p:ph type="title"/>
          </p:nvPr>
        </p:nvSpPr>
        <p:spPr>
          <a:xfrm>
            <a:off x="1576400" y="1270000"/>
            <a:ext cx="1866660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44" name="Google Shape;44;g22cc8879433_1_73"/>
          <p:cNvCxnSpPr/>
          <p:nvPr/>
        </p:nvCxnSpPr>
        <p:spPr>
          <a:xfrm>
            <a:off x="1576400" y="2364625"/>
            <a:ext cx="20811900" cy="0"/>
          </a:xfrm>
          <a:prstGeom prst="straightConnector1">
            <a:avLst/>
          </a:prstGeom>
          <a:noFill/>
          <a:ln w="9525" cap="flat" cmpd="sng">
            <a:solidFill>
              <a:srgbClr val="FEC6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Google Shape;45;g22cc8879433_1_73"/>
          <p:cNvSpPr>
            <a:spLocks noGrp="1"/>
          </p:cNvSpPr>
          <p:nvPr>
            <p:ph type="pic" idx="3"/>
          </p:nvPr>
        </p:nvSpPr>
        <p:spPr>
          <a:xfrm>
            <a:off x="1576400" y="4462250"/>
            <a:ext cx="10095600" cy="78195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g22cc8879433_1_73"/>
          <p:cNvSpPr txBox="1">
            <a:spLocks noGrp="1"/>
          </p:cNvSpPr>
          <p:nvPr>
            <p:ph type="body" idx="1"/>
          </p:nvPr>
        </p:nvSpPr>
        <p:spPr>
          <a:xfrm>
            <a:off x="1609950" y="2867725"/>
            <a:ext cx="20811900" cy="12744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95554" rtl="0">
              <a:spcBef>
                <a:spcPts val="1000"/>
              </a:spcBef>
              <a:spcAft>
                <a:spcPts val="0"/>
              </a:spcAft>
              <a:buSzPts val="4204"/>
              <a:buChar char="●"/>
              <a:defRPr/>
            </a:lvl1pPr>
            <a:lvl2pPr marL="914400" lvl="1" indent="-501904" rtl="0">
              <a:spcBef>
                <a:spcPts val="1000"/>
              </a:spcBef>
              <a:spcAft>
                <a:spcPts val="0"/>
              </a:spcAft>
              <a:buSzPts val="4304"/>
              <a:buChar char="○"/>
              <a:defRPr/>
            </a:lvl2pPr>
            <a:lvl3pPr marL="1371600" lvl="2" indent="-501904" rtl="0">
              <a:spcBef>
                <a:spcPts val="1000"/>
              </a:spcBef>
              <a:spcAft>
                <a:spcPts val="0"/>
              </a:spcAft>
              <a:buSzPts val="4304"/>
              <a:buChar char="■"/>
              <a:defRPr/>
            </a:lvl3pPr>
            <a:lvl4pPr marL="1828800" lvl="3" indent="-501650" rtl="0">
              <a:spcBef>
                <a:spcPts val="1000"/>
              </a:spcBef>
              <a:spcAft>
                <a:spcPts val="0"/>
              </a:spcAft>
              <a:buSzPts val="4300"/>
              <a:buChar char="●"/>
              <a:defRPr/>
            </a:lvl4pPr>
            <a:lvl5pPr marL="2286000" lvl="4" indent="-501904" rtl="0">
              <a:spcBef>
                <a:spcPts val="1000"/>
              </a:spcBef>
              <a:spcAft>
                <a:spcPts val="0"/>
              </a:spcAft>
              <a:buSzPts val="4304"/>
              <a:buChar char="○"/>
              <a:defRPr/>
            </a:lvl5pPr>
            <a:lvl6pPr marL="2743200" lvl="5" indent="-501904" rtl="0">
              <a:spcBef>
                <a:spcPts val="1000"/>
              </a:spcBef>
              <a:spcAft>
                <a:spcPts val="0"/>
              </a:spcAft>
              <a:buSzPts val="4304"/>
              <a:buChar char="■"/>
              <a:defRPr/>
            </a:lvl6pPr>
            <a:lvl7pPr marL="3200400" lvl="6" indent="-501904" rtl="0">
              <a:spcBef>
                <a:spcPts val="1000"/>
              </a:spcBef>
              <a:spcAft>
                <a:spcPts val="0"/>
              </a:spcAft>
              <a:buSzPts val="4304"/>
              <a:buChar char="●"/>
              <a:defRPr/>
            </a:lvl7pPr>
            <a:lvl8pPr marL="3657600" lvl="7" indent="-501904" rtl="0">
              <a:spcBef>
                <a:spcPts val="1000"/>
              </a:spcBef>
              <a:spcAft>
                <a:spcPts val="0"/>
              </a:spcAft>
              <a:buSzPts val="4304"/>
              <a:buChar char="○"/>
              <a:defRPr/>
            </a:lvl8pPr>
            <a:lvl9pPr marL="4114800" lvl="8" indent="-501903" rtl="0">
              <a:spcBef>
                <a:spcPts val="1000"/>
              </a:spcBef>
              <a:spcAft>
                <a:spcPts val="0"/>
              </a:spcAft>
              <a:buSzPts val="4304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only">
  <p:cSld name="Titel en foto alt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g22cc8879433_1_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171100" y="2450434"/>
            <a:ext cx="10700477" cy="1070047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22cc8879433_1_34"/>
          <p:cNvSpPr txBox="1">
            <a:spLocks noGrp="1"/>
          </p:cNvSpPr>
          <p:nvPr>
            <p:ph type="title"/>
          </p:nvPr>
        </p:nvSpPr>
        <p:spPr>
          <a:xfrm>
            <a:off x="1206500" y="2376825"/>
            <a:ext cx="169053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71" name="Google Shape;71;g22cc8879433_1_34"/>
          <p:cNvCxnSpPr/>
          <p:nvPr/>
        </p:nvCxnSpPr>
        <p:spPr>
          <a:xfrm>
            <a:off x="1206500" y="3723000"/>
            <a:ext cx="22053900" cy="0"/>
          </a:xfrm>
          <a:prstGeom prst="straightConnector1">
            <a:avLst/>
          </a:prstGeom>
          <a:noFill/>
          <a:ln w="9525" cap="flat" cmpd="sng">
            <a:solidFill>
              <a:srgbClr val="FEC6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g22cc8879433_1_34"/>
          <p:cNvSpPr txBox="1">
            <a:spLocks noGrp="1"/>
          </p:cNvSpPr>
          <p:nvPr>
            <p:ph type="body" idx="1"/>
          </p:nvPr>
        </p:nvSpPr>
        <p:spPr>
          <a:xfrm>
            <a:off x="1257775" y="4259650"/>
            <a:ext cx="22053900" cy="71442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533654" rtl="0">
              <a:spcBef>
                <a:spcPts val="1000"/>
              </a:spcBef>
              <a:spcAft>
                <a:spcPts val="0"/>
              </a:spcAft>
              <a:buSzPts val="4804"/>
              <a:buChar char="●"/>
              <a:defRPr sz="3800"/>
            </a:lvl1pPr>
            <a:lvl2pPr marL="914400" lvl="1" indent="-540004" rtl="0">
              <a:spcBef>
                <a:spcPts val="1000"/>
              </a:spcBef>
              <a:spcAft>
                <a:spcPts val="0"/>
              </a:spcAft>
              <a:buSzPts val="4904"/>
              <a:buChar char="○"/>
              <a:defRPr sz="3800"/>
            </a:lvl2pPr>
            <a:lvl3pPr marL="1371600" lvl="2" indent="-540004" rtl="0">
              <a:spcBef>
                <a:spcPts val="1000"/>
              </a:spcBef>
              <a:spcAft>
                <a:spcPts val="0"/>
              </a:spcAft>
              <a:buSzPts val="4904"/>
              <a:buChar char="■"/>
              <a:defRPr sz="3800"/>
            </a:lvl3pPr>
            <a:lvl4pPr marL="1828800" lvl="3" indent="-539750" rtl="0">
              <a:spcBef>
                <a:spcPts val="1000"/>
              </a:spcBef>
              <a:spcAft>
                <a:spcPts val="0"/>
              </a:spcAft>
              <a:buSzPts val="4900"/>
              <a:buChar char="●"/>
              <a:defRPr sz="3800"/>
            </a:lvl4pPr>
            <a:lvl5pPr marL="2286000" lvl="4" indent="-540004" rtl="0">
              <a:spcBef>
                <a:spcPts val="1000"/>
              </a:spcBef>
              <a:spcAft>
                <a:spcPts val="0"/>
              </a:spcAft>
              <a:buSzPts val="4904"/>
              <a:buChar char="○"/>
              <a:defRPr sz="3800"/>
            </a:lvl5pPr>
            <a:lvl6pPr marL="2743200" lvl="5" indent="-540004" rtl="0">
              <a:spcBef>
                <a:spcPts val="1000"/>
              </a:spcBef>
              <a:spcAft>
                <a:spcPts val="0"/>
              </a:spcAft>
              <a:buSzPts val="4904"/>
              <a:buChar char="■"/>
              <a:defRPr sz="3800"/>
            </a:lvl6pPr>
            <a:lvl7pPr marL="3200400" lvl="6" indent="-540004" rtl="0">
              <a:spcBef>
                <a:spcPts val="1000"/>
              </a:spcBef>
              <a:spcAft>
                <a:spcPts val="0"/>
              </a:spcAft>
              <a:buSzPts val="4904"/>
              <a:buChar char="●"/>
              <a:defRPr sz="3800"/>
            </a:lvl7pPr>
            <a:lvl8pPr marL="3657600" lvl="7" indent="-540004" rtl="0">
              <a:spcBef>
                <a:spcPts val="1000"/>
              </a:spcBef>
              <a:spcAft>
                <a:spcPts val="0"/>
              </a:spcAft>
              <a:buSzPts val="4904"/>
              <a:buChar char="○"/>
              <a:defRPr sz="3800"/>
            </a:lvl8pPr>
            <a:lvl9pPr marL="4114800" lvl="8" indent="-540003" rtl="0">
              <a:spcBef>
                <a:spcPts val="1000"/>
              </a:spcBef>
              <a:spcAft>
                <a:spcPts val="0"/>
              </a:spcAft>
              <a:buSzPts val="4904"/>
              <a:buChar char="●"/>
              <a:defRPr sz="3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luiting">
  <p:cSld name="CUSTOM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2cc8879433_1_336"/>
          <p:cNvSpPr txBox="1">
            <a:spLocks noGrp="1"/>
          </p:cNvSpPr>
          <p:nvPr>
            <p:ph type="title"/>
          </p:nvPr>
        </p:nvSpPr>
        <p:spPr>
          <a:xfrm>
            <a:off x="15320375" y="2656400"/>
            <a:ext cx="8100600" cy="1499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g22cc8879433_1_336"/>
          <p:cNvCxnSpPr/>
          <p:nvPr/>
        </p:nvCxnSpPr>
        <p:spPr>
          <a:xfrm>
            <a:off x="15320375" y="6154450"/>
            <a:ext cx="8179500" cy="0"/>
          </a:xfrm>
          <a:prstGeom prst="straightConnector1">
            <a:avLst/>
          </a:prstGeom>
          <a:noFill/>
          <a:ln w="9525" cap="flat" cmpd="sng">
            <a:solidFill>
              <a:srgbClr val="FEC6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82;g22cc8879433_1_336"/>
          <p:cNvSpPr txBox="1">
            <a:spLocks noGrp="1"/>
          </p:cNvSpPr>
          <p:nvPr>
            <p:ph type="body" idx="1"/>
          </p:nvPr>
        </p:nvSpPr>
        <p:spPr>
          <a:xfrm>
            <a:off x="15320375" y="6614725"/>
            <a:ext cx="8179500" cy="38532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95554">
              <a:spcBef>
                <a:spcPts val="1000"/>
              </a:spcBef>
              <a:spcAft>
                <a:spcPts val="0"/>
              </a:spcAft>
              <a:buSzPts val="4204"/>
              <a:buChar char="●"/>
              <a:defRPr/>
            </a:lvl1pPr>
            <a:lvl2pPr marL="914400" lvl="1" indent="-501904">
              <a:spcBef>
                <a:spcPts val="1000"/>
              </a:spcBef>
              <a:spcAft>
                <a:spcPts val="0"/>
              </a:spcAft>
              <a:buSzPts val="4304"/>
              <a:buChar char="○"/>
              <a:defRPr/>
            </a:lvl2pPr>
            <a:lvl3pPr marL="1371600" lvl="2" indent="-501904">
              <a:spcBef>
                <a:spcPts val="1000"/>
              </a:spcBef>
              <a:spcAft>
                <a:spcPts val="0"/>
              </a:spcAft>
              <a:buSzPts val="4304"/>
              <a:buChar char="■"/>
              <a:defRPr/>
            </a:lvl3pPr>
            <a:lvl4pPr marL="1828800" lvl="3" indent="-501650">
              <a:spcBef>
                <a:spcPts val="1000"/>
              </a:spcBef>
              <a:spcAft>
                <a:spcPts val="0"/>
              </a:spcAft>
              <a:buSzPts val="4300"/>
              <a:buChar char="●"/>
              <a:defRPr/>
            </a:lvl4pPr>
            <a:lvl5pPr marL="2286000" lvl="4" indent="-501904">
              <a:spcBef>
                <a:spcPts val="1000"/>
              </a:spcBef>
              <a:spcAft>
                <a:spcPts val="0"/>
              </a:spcAft>
              <a:buSzPts val="4304"/>
              <a:buChar char="○"/>
              <a:defRPr/>
            </a:lvl5pPr>
            <a:lvl6pPr marL="2743200" lvl="5" indent="-501904">
              <a:spcBef>
                <a:spcPts val="1000"/>
              </a:spcBef>
              <a:spcAft>
                <a:spcPts val="0"/>
              </a:spcAft>
              <a:buSzPts val="4304"/>
              <a:buChar char="■"/>
              <a:defRPr/>
            </a:lvl6pPr>
            <a:lvl7pPr marL="3200400" lvl="6" indent="-501904">
              <a:spcBef>
                <a:spcPts val="1000"/>
              </a:spcBef>
              <a:spcAft>
                <a:spcPts val="0"/>
              </a:spcAft>
              <a:buSzPts val="4304"/>
              <a:buChar char="●"/>
              <a:defRPr/>
            </a:lvl7pPr>
            <a:lvl8pPr marL="3657600" lvl="7" indent="-501904">
              <a:spcBef>
                <a:spcPts val="1000"/>
              </a:spcBef>
              <a:spcAft>
                <a:spcPts val="0"/>
              </a:spcAft>
              <a:buSzPts val="4304"/>
              <a:buChar char="○"/>
              <a:defRPr/>
            </a:lvl8pPr>
            <a:lvl9pPr marL="4114800" lvl="8" indent="-501903">
              <a:spcBef>
                <a:spcPts val="1000"/>
              </a:spcBef>
              <a:spcAft>
                <a:spcPts val="0"/>
              </a:spcAft>
              <a:buSzPts val="4304"/>
              <a:buChar char="●"/>
              <a:defRPr/>
            </a:lvl9pPr>
          </a:lstStyle>
          <a:p>
            <a:endParaRPr/>
          </a:p>
        </p:txBody>
      </p:sp>
      <p:sp>
        <p:nvSpPr>
          <p:cNvPr id="83" name="Google Shape;83;g22cc8879433_1_336"/>
          <p:cNvSpPr/>
          <p:nvPr/>
        </p:nvSpPr>
        <p:spPr>
          <a:xfrm>
            <a:off x="-14725" y="-14725"/>
            <a:ext cx="24398700" cy="1371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22cc8879433_1_336"/>
          <p:cNvSpPr/>
          <p:nvPr/>
        </p:nvSpPr>
        <p:spPr>
          <a:xfrm>
            <a:off x="0" y="2273200"/>
            <a:ext cx="26203200" cy="11442900"/>
          </a:xfrm>
          <a:prstGeom prst="rtTriangl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g22cc8879433_1_3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9300" y="1767900"/>
            <a:ext cx="5453525" cy="119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2cc8879433_1_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0088" y="2441188"/>
            <a:ext cx="3971925" cy="397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2cc8879433_1_3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4975" y="10932450"/>
            <a:ext cx="11540601" cy="21058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22cc8879433_1_336"/>
          <p:cNvSpPr txBox="1">
            <a:spLocks noGrp="1"/>
          </p:cNvSpPr>
          <p:nvPr>
            <p:ph type="title" idx="2"/>
          </p:nvPr>
        </p:nvSpPr>
        <p:spPr>
          <a:xfrm>
            <a:off x="1950100" y="6850625"/>
            <a:ext cx="10460100" cy="10017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22cc8879433_1_336"/>
          <p:cNvSpPr txBox="1">
            <a:spLocks noGrp="1"/>
          </p:cNvSpPr>
          <p:nvPr>
            <p:ph type="body" idx="3"/>
          </p:nvPr>
        </p:nvSpPr>
        <p:spPr>
          <a:xfrm>
            <a:off x="1950100" y="8095800"/>
            <a:ext cx="10224300" cy="38532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95554">
              <a:spcBef>
                <a:spcPts val="1000"/>
              </a:spcBef>
              <a:spcAft>
                <a:spcPts val="0"/>
              </a:spcAft>
              <a:buSzPts val="4204"/>
              <a:buChar char="●"/>
              <a:defRPr/>
            </a:lvl1pPr>
            <a:lvl2pPr marL="914400" lvl="1" indent="-501904">
              <a:spcBef>
                <a:spcPts val="1000"/>
              </a:spcBef>
              <a:spcAft>
                <a:spcPts val="0"/>
              </a:spcAft>
              <a:buSzPts val="4304"/>
              <a:buChar char="○"/>
              <a:defRPr/>
            </a:lvl2pPr>
            <a:lvl3pPr marL="1371600" lvl="2" indent="-501904">
              <a:spcBef>
                <a:spcPts val="1000"/>
              </a:spcBef>
              <a:spcAft>
                <a:spcPts val="0"/>
              </a:spcAft>
              <a:buSzPts val="4304"/>
              <a:buChar char="■"/>
              <a:defRPr/>
            </a:lvl3pPr>
            <a:lvl4pPr marL="1828800" lvl="3" indent="-501650">
              <a:spcBef>
                <a:spcPts val="1000"/>
              </a:spcBef>
              <a:spcAft>
                <a:spcPts val="0"/>
              </a:spcAft>
              <a:buSzPts val="4300"/>
              <a:buChar char="●"/>
              <a:defRPr/>
            </a:lvl4pPr>
            <a:lvl5pPr marL="2286000" lvl="4" indent="-501904">
              <a:spcBef>
                <a:spcPts val="1000"/>
              </a:spcBef>
              <a:spcAft>
                <a:spcPts val="0"/>
              </a:spcAft>
              <a:buSzPts val="4304"/>
              <a:buChar char="○"/>
              <a:defRPr/>
            </a:lvl5pPr>
            <a:lvl6pPr marL="2743200" lvl="5" indent="-501904">
              <a:spcBef>
                <a:spcPts val="1000"/>
              </a:spcBef>
              <a:spcAft>
                <a:spcPts val="0"/>
              </a:spcAft>
              <a:buSzPts val="4304"/>
              <a:buChar char="■"/>
              <a:defRPr/>
            </a:lvl6pPr>
            <a:lvl7pPr marL="3200400" lvl="6" indent="-501904">
              <a:spcBef>
                <a:spcPts val="1000"/>
              </a:spcBef>
              <a:spcAft>
                <a:spcPts val="0"/>
              </a:spcAft>
              <a:buSzPts val="4304"/>
              <a:buChar char="●"/>
              <a:defRPr/>
            </a:lvl7pPr>
            <a:lvl8pPr marL="3657600" lvl="7" indent="-501904">
              <a:spcBef>
                <a:spcPts val="1000"/>
              </a:spcBef>
              <a:spcAft>
                <a:spcPts val="0"/>
              </a:spcAft>
              <a:buSzPts val="4304"/>
              <a:buChar char="○"/>
              <a:defRPr/>
            </a:lvl8pPr>
            <a:lvl9pPr marL="4114800" lvl="8" indent="-501903">
              <a:spcBef>
                <a:spcPts val="1000"/>
              </a:spcBef>
              <a:spcAft>
                <a:spcPts val="0"/>
              </a:spcAft>
              <a:buSzPts val="4304"/>
              <a:buChar char="●"/>
              <a:defRPr/>
            </a:lvl9pPr>
          </a:lstStyle>
          <a:p>
            <a:endParaRPr/>
          </a:p>
        </p:txBody>
      </p:sp>
      <p:pic>
        <p:nvPicPr>
          <p:cNvPr id="90" name="Google Shape;90;g22cc8879433_1_3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65850" y="509171"/>
            <a:ext cx="15618124" cy="10717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oorpagina">
  <p:cSld name="CUSTOM_1">
    <p:bg>
      <p:bgPr>
        <a:solidFill>
          <a:srgbClr val="FEC633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2cc8879433_1_341"/>
          <p:cNvSpPr txBox="1">
            <a:spLocks noGrp="1"/>
          </p:cNvSpPr>
          <p:nvPr>
            <p:ph type="title"/>
          </p:nvPr>
        </p:nvSpPr>
        <p:spPr>
          <a:xfrm>
            <a:off x="1206500" y="4517400"/>
            <a:ext cx="10197300" cy="14862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22cc8879433_1_341"/>
          <p:cNvSpPr>
            <a:spLocks noGrp="1"/>
          </p:cNvSpPr>
          <p:nvPr>
            <p:ph type="pic" idx="2"/>
          </p:nvPr>
        </p:nvSpPr>
        <p:spPr>
          <a:xfrm>
            <a:off x="14087050" y="0"/>
            <a:ext cx="10296900" cy="1371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4" name="Google Shape;94;g22cc8879433_1_341"/>
          <p:cNvCxnSpPr/>
          <p:nvPr/>
        </p:nvCxnSpPr>
        <p:spPr>
          <a:xfrm>
            <a:off x="1291300" y="7010000"/>
            <a:ext cx="11554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g22cc8879433_1_341"/>
          <p:cNvSpPr txBox="1">
            <a:spLocks noGrp="1"/>
          </p:cNvSpPr>
          <p:nvPr>
            <p:ph type="subTitle" idx="1"/>
          </p:nvPr>
        </p:nvSpPr>
        <p:spPr>
          <a:xfrm>
            <a:off x="1249450" y="7406800"/>
            <a:ext cx="11638500" cy="3572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4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4304"/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SzPts val="4304"/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SzPts val="4304"/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SzPts val="4304"/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SzPts val="4304"/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SzPts val="4304"/>
              <a:buNone/>
              <a:defRPr/>
            </a:lvl8pPr>
            <a:lvl9pPr lvl="8">
              <a:spcBef>
                <a:spcPts val="1000"/>
              </a:spcBef>
              <a:spcAft>
                <a:spcPts val="0"/>
              </a:spcAft>
              <a:buSzPts val="4304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2cc8879433_1_341"/>
          <p:cNvSpPr txBox="1"/>
          <p:nvPr/>
        </p:nvSpPr>
        <p:spPr>
          <a:xfrm>
            <a:off x="2074325" y="11782775"/>
            <a:ext cx="812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g22cc8879433_1_3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6500" y="632100"/>
            <a:ext cx="11554798" cy="210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oorpagina 1">
  <p:cSld name="CUSTOM_1_1">
    <p:bg>
      <p:bgPr>
        <a:solidFill>
          <a:srgbClr val="FEC633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1e91c6b0e_0_34"/>
          <p:cNvSpPr txBox="1">
            <a:spLocks noGrp="1"/>
          </p:cNvSpPr>
          <p:nvPr>
            <p:ph type="title"/>
          </p:nvPr>
        </p:nvSpPr>
        <p:spPr>
          <a:xfrm>
            <a:off x="1206500" y="10185475"/>
            <a:ext cx="19518600" cy="8256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51e91c6b0e_0_34"/>
          <p:cNvSpPr>
            <a:spLocks noGrp="1"/>
          </p:cNvSpPr>
          <p:nvPr>
            <p:ph type="pic" idx="2"/>
          </p:nvPr>
        </p:nvSpPr>
        <p:spPr>
          <a:xfrm>
            <a:off x="1206500" y="2674575"/>
            <a:ext cx="10750500" cy="66903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1" name="Google Shape;101;g251e91c6b0e_0_34"/>
          <p:cNvCxnSpPr/>
          <p:nvPr/>
        </p:nvCxnSpPr>
        <p:spPr>
          <a:xfrm>
            <a:off x="1291300" y="11587425"/>
            <a:ext cx="11554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" name="Google Shape;102;g251e91c6b0e_0_34"/>
          <p:cNvSpPr txBox="1">
            <a:spLocks noGrp="1"/>
          </p:cNvSpPr>
          <p:nvPr>
            <p:ph type="subTitle" idx="1"/>
          </p:nvPr>
        </p:nvSpPr>
        <p:spPr>
          <a:xfrm>
            <a:off x="1249450" y="11831825"/>
            <a:ext cx="11638500" cy="6606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4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4304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4304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4304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4304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4304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4304"/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SzPts val="4304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251e91c6b0e_0_34"/>
          <p:cNvSpPr txBox="1"/>
          <p:nvPr/>
        </p:nvSpPr>
        <p:spPr>
          <a:xfrm>
            <a:off x="2074325" y="11782775"/>
            <a:ext cx="812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4" name="Google Shape;104;g251e91c6b0e_0_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6500" y="632100"/>
            <a:ext cx="10197302" cy="185961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251e91c6b0e_0_34"/>
          <p:cNvSpPr>
            <a:spLocks noGrp="1"/>
          </p:cNvSpPr>
          <p:nvPr>
            <p:ph type="pic" idx="3"/>
          </p:nvPr>
        </p:nvSpPr>
        <p:spPr>
          <a:xfrm>
            <a:off x="12415530" y="2674575"/>
            <a:ext cx="10750500" cy="669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A182C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rgbClr val="AA182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1300875" y="3477054"/>
            <a:ext cx="21971100" cy="82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49555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C633"/>
              </a:buClr>
              <a:buSzPts val="4204"/>
              <a:buFont typeface="Helvetica Neue"/>
              <a:buChar char="●"/>
              <a:defRPr sz="3200" b="0" i="0" u="none" strike="noStrike" cap="none">
                <a:solidFill>
                  <a:srgbClr val="54565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50190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565A"/>
              </a:buClr>
              <a:buSzPts val="4304"/>
              <a:buFont typeface="Helvetica Neue"/>
              <a:buChar char="○"/>
              <a:defRPr sz="3200" b="0" i="0" u="none" strike="noStrike" cap="none">
                <a:solidFill>
                  <a:srgbClr val="54565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0190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C633"/>
              </a:buClr>
              <a:buSzPts val="4304"/>
              <a:buFont typeface="Helvetica Neue"/>
              <a:buChar char="■"/>
              <a:defRPr sz="3200" b="0" i="0" u="none" strike="noStrike" cap="none">
                <a:solidFill>
                  <a:srgbClr val="54565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01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C633"/>
              </a:buClr>
              <a:buSzPts val="4300"/>
              <a:buFont typeface="Helvetica Neue"/>
              <a:buChar char="●"/>
              <a:defRPr sz="3200" b="0" i="0" u="none" strike="noStrike" cap="none">
                <a:solidFill>
                  <a:srgbClr val="54565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0190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565A"/>
              </a:buClr>
              <a:buSzPts val="4304"/>
              <a:buFont typeface="Helvetica Neue"/>
              <a:buChar char="○"/>
              <a:defRPr sz="3200" b="0" i="0" u="none" strike="noStrike" cap="none">
                <a:solidFill>
                  <a:srgbClr val="54565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0190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565A"/>
              </a:buClr>
              <a:buSzPts val="4304"/>
              <a:buFont typeface="Helvetica Neue"/>
              <a:buChar char="■"/>
              <a:defRPr sz="3200" b="0" i="0" u="none" strike="noStrike" cap="none">
                <a:solidFill>
                  <a:srgbClr val="54565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0190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565A"/>
              </a:buClr>
              <a:buSzPts val="4304"/>
              <a:buFont typeface="Helvetica Neue"/>
              <a:buChar char="●"/>
              <a:defRPr sz="3200" b="0" i="0" u="none" strike="noStrike" cap="none">
                <a:solidFill>
                  <a:srgbClr val="54565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0190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565A"/>
              </a:buClr>
              <a:buSzPts val="4304"/>
              <a:buFont typeface="Helvetica Neue"/>
              <a:buChar char="○"/>
              <a:defRPr sz="3200" b="0" i="0" u="none" strike="noStrike" cap="none">
                <a:solidFill>
                  <a:srgbClr val="54565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0190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565A"/>
              </a:buClr>
              <a:buSzPts val="4304"/>
              <a:buFont typeface="Helvetica Neue"/>
              <a:buChar char="●"/>
              <a:defRPr sz="3200" b="0" i="0" u="none" strike="noStrike" cap="none">
                <a:solidFill>
                  <a:srgbClr val="54565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9" r:id="rId4"/>
    <p:sldLayoutId id="2147483661" r:id="rId5"/>
    <p:sldLayoutId id="2147483662" r:id="rId6"/>
    <p:sldLayoutId id="2147483663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ja@bureaudrbij.n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2cc8879433_1_347"/>
          <p:cNvSpPr txBox="1">
            <a:spLocks noGrp="1"/>
          </p:cNvSpPr>
          <p:nvPr>
            <p:ph type="title"/>
          </p:nvPr>
        </p:nvSpPr>
        <p:spPr>
          <a:xfrm>
            <a:off x="1206500" y="4517400"/>
            <a:ext cx="10197300" cy="14862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Nieuwkomer</a:t>
            </a:r>
            <a:r>
              <a:rPr lang="en-US" dirty="0"/>
              <a:t>? </a:t>
            </a:r>
            <a:r>
              <a:rPr lang="en-US" dirty="0" err="1"/>
              <a:t>Vers</a:t>
            </a:r>
            <a:r>
              <a:rPr lang="en-US" dirty="0"/>
              <a:t> </a:t>
            </a:r>
            <a:r>
              <a:rPr lang="en-US" dirty="0" err="1"/>
              <a:t>bloed</a:t>
            </a:r>
            <a:r>
              <a:rPr lang="en-US" dirty="0"/>
              <a:t>!</a:t>
            </a:r>
            <a:endParaRPr dirty="0"/>
          </a:p>
        </p:txBody>
      </p:sp>
      <p:sp>
        <p:nvSpPr>
          <p:cNvPr id="112" name="Google Shape;112;g22cc8879433_1_347"/>
          <p:cNvSpPr txBox="1">
            <a:spLocks noGrp="1"/>
          </p:cNvSpPr>
          <p:nvPr>
            <p:ph type="subTitle" idx="1"/>
          </p:nvPr>
        </p:nvSpPr>
        <p:spPr>
          <a:xfrm>
            <a:off x="1249450" y="7406800"/>
            <a:ext cx="11638500" cy="4619548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54565A"/>
                </a:solidFill>
              </a:rPr>
              <a:t>Sterk </a:t>
            </a:r>
            <a:r>
              <a:rPr lang="en-US" b="1" dirty="0" err="1">
                <a:solidFill>
                  <a:srgbClr val="54565A"/>
                </a:solidFill>
              </a:rPr>
              <a:t>onderwijs</a:t>
            </a:r>
            <a:r>
              <a:rPr lang="en-US" b="1" dirty="0">
                <a:solidFill>
                  <a:srgbClr val="54565A"/>
                </a:solidFill>
              </a:rPr>
              <a:t> </a:t>
            </a:r>
            <a:r>
              <a:rPr lang="en-US" b="1" dirty="0" err="1">
                <a:solidFill>
                  <a:srgbClr val="54565A"/>
                </a:solidFill>
              </a:rPr>
              <a:t>aan</a:t>
            </a:r>
            <a:r>
              <a:rPr lang="en-US" b="1" dirty="0">
                <a:solidFill>
                  <a:srgbClr val="54565A"/>
                </a:solidFill>
              </a:rPr>
              <a:t> </a:t>
            </a:r>
            <a:r>
              <a:rPr lang="en-US" b="1" dirty="0" err="1">
                <a:solidFill>
                  <a:srgbClr val="54565A"/>
                </a:solidFill>
              </a:rPr>
              <a:t>nieuwkomers</a:t>
            </a:r>
            <a:r>
              <a:rPr lang="en-US" b="1" dirty="0">
                <a:solidFill>
                  <a:srgbClr val="54565A"/>
                </a:solidFill>
              </a:rPr>
              <a:t> </a:t>
            </a:r>
            <a:r>
              <a:rPr lang="en-US" b="1" dirty="0" err="1">
                <a:solidFill>
                  <a:srgbClr val="54565A"/>
                </a:solidFill>
              </a:rPr>
              <a:t>vraagt</a:t>
            </a:r>
            <a:r>
              <a:rPr lang="en-US" b="1" dirty="0">
                <a:solidFill>
                  <a:srgbClr val="54565A"/>
                </a:solidFill>
              </a:rPr>
              <a:t> </a:t>
            </a:r>
            <a:r>
              <a:rPr lang="en-US" b="1" u="sng" dirty="0" err="1">
                <a:solidFill>
                  <a:srgbClr val="0070C0"/>
                </a:solidFill>
              </a:rPr>
              <a:t>kennis</a:t>
            </a:r>
            <a:r>
              <a:rPr lang="en-US" b="1" dirty="0">
                <a:solidFill>
                  <a:srgbClr val="54565A"/>
                </a:solidFill>
              </a:rPr>
              <a:t> van </a:t>
            </a:r>
            <a:r>
              <a:rPr lang="en-US" b="1" dirty="0" err="1">
                <a:solidFill>
                  <a:srgbClr val="54565A"/>
                </a:solidFill>
              </a:rPr>
              <a:t>zaken</a:t>
            </a:r>
            <a:endParaRPr lang="en-US" dirty="0">
              <a:solidFill>
                <a:srgbClr val="54565A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>
              <a:solidFill>
                <a:srgbClr val="54565A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4565A"/>
                </a:solidFill>
              </a:rPr>
              <a:t>Kennis van </a:t>
            </a:r>
            <a:r>
              <a:rPr lang="en-US" dirty="0" err="1">
                <a:solidFill>
                  <a:srgbClr val="54565A"/>
                </a:solidFill>
              </a:rPr>
              <a:t>welke</a:t>
            </a:r>
            <a:r>
              <a:rPr lang="en-US" dirty="0">
                <a:solidFill>
                  <a:srgbClr val="54565A"/>
                </a:solidFill>
              </a:rPr>
              <a:t> </a:t>
            </a:r>
            <a:r>
              <a:rPr lang="en-US" dirty="0" err="1">
                <a:solidFill>
                  <a:srgbClr val="54565A"/>
                </a:solidFill>
              </a:rPr>
              <a:t>zaken</a:t>
            </a:r>
            <a:r>
              <a:rPr lang="en-US" dirty="0">
                <a:solidFill>
                  <a:srgbClr val="54565A"/>
                </a:solidFill>
              </a:rPr>
              <a:t>?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54565A"/>
                </a:solidFill>
              </a:rPr>
              <a:t>Handelend</a:t>
            </a:r>
            <a:r>
              <a:rPr lang="en-US" dirty="0">
                <a:solidFill>
                  <a:srgbClr val="54565A"/>
                </a:solidFill>
              </a:rPr>
              <a:t> </a:t>
            </a:r>
            <a:r>
              <a:rPr lang="en-US" dirty="0" err="1">
                <a:solidFill>
                  <a:srgbClr val="54565A"/>
                </a:solidFill>
              </a:rPr>
              <a:t>bezig</a:t>
            </a:r>
            <a:r>
              <a:rPr lang="en-US" dirty="0">
                <a:solidFill>
                  <a:srgbClr val="54565A"/>
                </a:solidFill>
              </a:rPr>
              <a:t> </a:t>
            </a:r>
            <a:r>
              <a:rPr lang="en-US" dirty="0" err="1">
                <a:solidFill>
                  <a:srgbClr val="54565A"/>
                </a:solidFill>
              </a:rPr>
              <a:t>zijn</a:t>
            </a:r>
            <a:r>
              <a:rPr lang="en-US" dirty="0">
                <a:solidFill>
                  <a:srgbClr val="54565A"/>
                </a:solidFill>
              </a:rPr>
              <a:t> </a:t>
            </a:r>
            <a:r>
              <a:rPr lang="en-US" dirty="0" err="1">
                <a:solidFill>
                  <a:srgbClr val="54565A"/>
                </a:solidFill>
              </a:rPr>
              <a:t>vanuit</a:t>
            </a:r>
            <a:r>
              <a:rPr lang="en-US" dirty="0">
                <a:solidFill>
                  <a:srgbClr val="54565A"/>
                </a:solidFill>
              </a:rPr>
              <a:t> de eigen </a:t>
            </a:r>
            <a:r>
              <a:rPr lang="en-US" dirty="0" err="1">
                <a:solidFill>
                  <a:srgbClr val="54565A"/>
                </a:solidFill>
              </a:rPr>
              <a:t>rol</a:t>
            </a:r>
            <a:r>
              <a:rPr lang="en-US" dirty="0">
                <a:solidFill>
                  <a:srgbClr val="54565A"/>
                </a:solidFill>
              </a:rPr>
              <a:t>: focus op het </a:t>
            </a:r>
            <a:r>
              <a:rPr lang="en-US" dirty="0" err="1">
                <a:solidFill>
                  <a:srgbClr val="54565A"/>
                </a:solidFill>
              </a:rPr>
              <a:t>faciliteren</a:t>
            </a:r>
            <a:r>
              <a:rPr lang="en-US" dirty="0">
                <a:solidFill>
                  <a:srgbClr val="54565A"/>
                </a:solidFill>
              </a:rPr>
              <a:t> van </a:t>
            </a:r>
            <a:r>
              <a:rPr lang="en-US" b="1" dirty="0" err="1">
                <a:solidFill>
                  <a:srgbClr val="54565A"/>
                </a:solidFill>
              </a:rPr>
              <a:t>goed</a:t>
            </a:r>
            <a:r>
              <a:rPr lang="en-US" b="1" dirty="0">
                <a:solidFill>
                  <a:srgbClr val="54565A"/>
                </a:solidFill>
              </a:rPr>
              <a:t> </a:t>
            </a:r>
            <a:r>
              <a:rPr lang="en-US" b="1" dirty="0" err="1">
                <a:solidFill>
                  <a:srgbClr val="54565A"/>
                </a:solidFill>
              </a:rPr>
              <a:t>onderwijs</a:t>
            </a:r>
            <a:r>
              <a:rPr lang="en-US" b="1" dirty="0">
                <a:solidFill>
                  <a:srgbClr val="54565A"/>
                </a:solidFill>
              </a:rPr>
              <a:t> </a:t>
            </a:r>
            <a:r>
              <a:rPr lang="en-US" dirty="0">
                <a:solidFill>
                  <a:srgbClr val="54565A"/>
                </a:solidFill>
              </a:rPr>
              <a:t>in </a:t>
            </a:r>
            <a:r>
              <a:rPr lang="en-US" b="1" dirty="0">
                <a:solidFill>
                  <a:srgbClr val="54565A"/>
                </a:solidFill>
              </a:rPr>
              <a:t>T2 </a:t>
            </a:r>
            <a:r>
              <a:rPr lang="en-US" b="1" dirty="0">
                <a:solidFill>
                  <a:srgbClr val="54565A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54565A"/>
                </a:solidFill>
              </a:rPr>
              <a:t> NT2 is </a:t>
            </a:r>
            <a:r>
              <a:rPr lang="en-US" b="1" dirty="0" err="1">
                <a:solidFill>
                  <a:srgbClr val="54565A"/>
                </a:solidFill>
              </a:rPr>
              <a:t>een</a:t>
            </a:r>
            <a:r>
              <a:rPr lang="en-US" b="1" dirty="0">
                <a:solidFill>
                  <a:srgbClr val="54565A"/>
                </a:solidFill>
              </a:rPr>
              <a:t> </a:t>
            </a:r>
            <a:r>
              <a:rPr lang="en-US" b="1" dirty="0" err="1">
                <a:solidFill>
                  <a:srgbClr val="54565A"/>
                </a:solidFill>
              </a:rPr>
              <a:t>vak</a:t>
            </a:r>
            <a:r>
              <a:rPr lang="en-US" b="1" dirty="0">
                <a:solidFill>
                  <a:srgbClr val="54565A"/>
                </a:solidFill>
              </a:rPr>
              <a:t>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54565A"/>
                </a:solidFill>
              </a:rPr>
              <a:t>Werken</a:t>
            </a:r>
            <a:r>
              <a:rPr lang="en-US" dirty="0">
                <a:solidFill>
                  <a:srgbClr val="54565A"/>
                </a:solidFill>
              </a:rPr>
              <a:t> </a:t>
            </a:r>
            <a:r>
              <a:rPr lang="en-US" dirty="0" err="1">
                <a:solidFill>
                  <a:srgbClr val="54565A"/>
                </a:solidFill>
              </a:rPr>
              <a:t>aan</a:t>
            </a:r>
            <a:r>
              <a:rPr lang="en-US" dirty="0">
                <a:solidFill>
                  <a:srgbClr val="54565A"/>
                </a:solidFill>
              </a:rPr>
              <a:t> </a:t>
            </a:r>
            <a:r>
              <a:rPr lang="en-US" dirty="0" err="1">
                <a:solidFill>
                  <a:srgbClr val="54565A"/>
                </a:solidFill>
              </a:rPr>
              <a:t>een</a:t>
            </a:r>
            <a:r>
              <a:rPr lang="en-US" dirty="0">
                <a:solidFill>
                  <a:srgbClr val="54565A"/>
                </a:solidFill>
              </a:rPr>
              <a:t> </a:t>
            </a:r>
            <a:r>
              <a:rPr lang="en-US" b="1" dirty="0" err="1">
                <a:solidFill>
                  <a:srgbClr val="54565A"/>
                </a:solidFill>
              </a:rPr>
              <a:t>professionele</a:t>
            </a:r>
            <a:r>
              <a:rPr lang="en-US" b="1" dirty="0">
                <a:solidFill>
                  <a:srgbClr val="54565A"/>
                </a:solidFill>
              </a:rPr>
              <a:t> </a:t>
            </a:r>
            <a:r>
              <a:rPr lang="en-US" b="1" dirty="0" err="1">
                <a:solidFill>
                  <a:srgbClr val="54565A"/>
                </a:solidFill>
              </a:rPr>
              <a:t>cultuur</a:t>
            </a:r>
            <a:r>
              <a:rPr lang="en-US" dirty="0">
                <a:solidFill>
                  <a:srgbClr val="54565A"/>
                </a:solidFill>
              </a:rPr>
              <a:t>: </a:t>
            </a:r>
            <a:r>
              <a:rPr lang="en-US" dirty="0" err="1">
                <a:solidFill>
                  <a:srgbClr val="54565A"/>
                </a:solidFill>
              </a:rPr>
              <a:t>verantwoordelijkheid</a:t>
            </a:r>
            <a:r>
              <a:rPr lang="en-US" dirty="0">
                <a:solidFill>
                  <a:srgbClr val="54565A"/>
                </a:solidFill>
              </a:rPr>
              <a:t> </a:t>
            </a:r>
            <a:r>
              <a:rPr lang="en-US" dirty="0" err="1">
                <a:solidFill>
                  <a:srgbClr val="54565A"/>
                </a:solidFill>
              </a:rPr>
              <a:t>nemen</a:t>
            </a:r>
            <a:r>
              <a:rPr lang="en-US" dirty="0">
                <a:solidFill>
                  <a:srgbClr val="54565A"/>
                </a:solidFill>
              </a:rPr>
              <a:t> </a:t>
            </a:r>
            <a:r>
              <a:rPr lang="en-US" dirty="0" err="1">
                <a:solidFill>
                  <a:srgbClr val="54565A"/>
                </a:solidFill>
              </a:rPr>
              <a:t>voor</a:t>
            </a:r>
            <a:r>
              <a:rPr lang="en-US" dirty="0">
                <a:solidFill>
                  <a:srgbClr val="54565A"/>
                </a:solidFill>
              </a:rPr>
              <a:t> </a:t>
            </a:r>
            <a:r>
              <a:rPr lang="en-US" b="1" dirty="0">
                <a:solidFill>
                  <a:srgbClr val="54565A"/>
                </a:solidFill>
              </a:rPr>
              <a:t>de </a:t>
            </a:r>
            <a:r>
              <a:rPr lang="en-US" b="1" dirty="0" err="1">
                <a:solidFill>
                  <a:srgbClr val="54565A"/>
                </a:solidFill>
              </a:rPr>
              <a:t>essentie</a:t>
            </a:r>
            <a:r>
              <a:rPr lang="en-US" dirty="0">
                <a:solidFill>
                  <a:srgbClr val="54565A"/>
                </a:solidFill>
              </a:rPr>
              <a:t> van </a:t>
            </a:r>
            <a:r>
              <a:rPr lang="en-US" dirty="0" err="1">
                <a:solidFill>
                  <a:srgbClr val="54565A"/>
                </a:solidFill>
              </a:rPr>
              <a:t>onderwijs</a:t>
            </a:r>
            <a:r>
              <a:rPr lang="en-US" dirty="0">
                <a:solidFill>
                  <a:srgbClr val="54565A"/>
                </a:solidFill>
              </a:rPr>
              <a:t>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54565A"/>
              </a:solidFill>
            </a:endParaRPr>
          </a:p>
        </p:txBody>
      </p:sp>
      <p:sp>
        <p:nvSpPr>
          <p:cNvPr id="113" name="Google Shape;113;g22cc8879433_1_347"/>
          <p:cNvSpPr txBox="1">
            <a:spLocks noGrp="1"/>
          </p:cNvSpPr>
          <p:nvPr>
            <p:ph type="sldNum" idx="12"/>
          </p:nvPr>
        </p:nvSpPr>
        <p:spPr>
          <a:xfrm>
            <a:off x="22818090" y="12666269"/>
            <a:ext cx="14631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3" name="Tijdelijke aanduiding voor afbeelding 2" descr="Afbeelding met tekst, gebouw, boekenkast, muur&#10;&#10;Automatisch gegenereerde beschrijving">
            <a:extLst>
              <a:ext uri="{FF2B5EF4-FFF2-40B4-BE49-F238E27FC236}">
                <a16:creationId xmlns:a16="http://schemas.microsoft.com/office/drawing/2014/main" id="{0256718C-EA66-95A6-1385-2E6F67899CAE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32024" r="32024"/>
          <a:stretch>
            <a:fillRect/>
          </a:stretch>
        </p:blipFill>
        <p:spPr>
          <a:xfrm>
            <a:off x="14087475" y="0"/>
            <a:ext cx="10296525" cy="13716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4728F-3BD7-BC21-D7C8-8BBC69D1F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 pakken onze rol en we dagen leerkrachten uit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F2326A-A55F-62F7-43F4-8E30FD197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775" y="4259649"/>
            <a:ext cx="22053900" cy="7985359"/>
          </a:xfrm>
        </p:spPr>
        <p:txBody>
          <a:bodyPr>
            <a:normAutofit/>
          </a:bodyPr>
          <a:lstStyle/>
          <a:p>
            <a:r>
              <a:rPr lang="en-US" dirty="0"/>
              <a:t>Goede </a:t>
            </a:r>
            <a:r>
              <a:rPr lang="en-US" b="1" dirty="0" err="1">
                <a:solidFill>
                  <a:schemeClr val="tx1"/>
                </a:solidFill>
              </a:rPr>
              <a:t>voorbereiding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/>
              <a:t>we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kenmerken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voor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schoolontwikkeling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in </a:t>
            </a:r>
            <a:r>
              <a:rPr lang="en-US" dirty="0" err="1"/>
              <a:t>beeld</a:t>
            </a:r>
            <a:endParaRPr lang="nl-NL" dirty="0"/>
          </a:p>
          <a:p>
            <a:r>
              <a:rPr lang="en-US" i="1" dirty="0"/>
              <a:t>Hoge </a:t>
            </a:r>
            <a:r>
              <a:rPr lang="en-US" i="1" dirty="0" err="1"/>
              <a:t>verwachtingen</a:t>
            </a:r>
            <a:r>
              <a:rPr lang="en-US" i="1" dirty="0"/>
              <a:t> van </a:t>
            </a:r>
            <a:r>
              <a:rPr lang="en-US" i="1" dirty="0" err="1"/>
              <a:t>leerkrachten</a:t>
            </a:r>
            <a:r>
              <a:rPr lang="en-US" i="1" dirty="0"/>
              <a:t> (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ze </a:t>
            </a:r>
            <a:r>
              <a:rPr lang="en-US" i="1" dirty="0" err="1">
                <a:solidFill>
                  <a:schemeClr val="accent3">
                    <a:lumMod val="75000"/>
                  </a:schemeClr>
                </a:solidFill>
              </a:rPr>
              <a:t>kunnen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 het </a:t>
            </a:r>
            <a:r>
              <a:rPr lang="en-US" i="1" dirty="0" err="1">
                <a:solidFill>
                  <a:schemeClr val="accent5"/>
                </a:solidFill>
              </a:rPr>
              <a:t>léren</a:t>
            </a:r>
            <a:r>
              <a:rPr lang="en-US" i="1" dirty="0"/>
              <a:t>)</a:t>
            </a:r>
          </a:p>
          <a:p>
            <a:r>
              <a:rPr lang="en-US" dirty="0" err="1"/>
              <a:t>Een</a:t>
            </a:r>
            <a:r>
              <a:rPr lang="en-US" dirty="0"/>
              <a:t> warm </a:t>
            </a:r>
            <a:r>
              <a:rPr lang="en-US" dirty="0" err="1"/>
              <a:t>klimaat</a:t>
            </a:r>
            <a:r>
              <a:rPr lang="en-US" dirty="0"/>
              <a:t>: </a:t>
            </a:r>
            <a:r>
              <a:rPr lang="en-US" dirty="0" err="1"/>
              <a:t>iedere</a:t>
            </a:r>
            <a:r>
              <a:rPr lang="en-US" dirty="0"/>
              <a:t> </a:t>
            </a:r>
            <a:r>
              <a:rPr lang="en-US" dirty="0" err="1"/>
              <a:t>leerkracht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ondersteuner</a:t>
            </a:r>
            <a:r>
              <a:rPr lang="en-US" dirty="0"/>
              <a:t> </a:t>
            </a:r>
            <a:r>
              <a:rPr lang="en-US" dirty="0" err="1"/>
              <a:t>écht</a:t>
            </a:r>
            <a:r>
              <a:rPr lang="en-US" dirty="0"/>
              <a:t> </a:t>
            </a:r>
            <a:r>
              <a:rPr lang="en-US" dirty="0" err="1"/>
              <a:t>zien</a:t>
            </a:r>
            <a:endParaRPr lang="en-US" dirty="0"/>
          </a:p>
          <a:p>
            <a:r>
              <a:rPr lang="en-US" dirty="0" err="1"/>
              <a:t>Een</a:t>
            </a:r>
            <a:r>
              <a:rPr lang="en-US" dirty="0"/>
              <a:t> plan van </a:t>
            </a:r>
            <a:r>
              <a:rPr lang="en-US" dirty="0" err="1"/>
              <a:t>aanpak</a:t>
            </a:r>
            <a:r>
              <a:rPr lang="en-US" dirty="0"/>
              <a:t> </a:t>
            </a:r>
            <a:r>
              <a:rPr lang="en-US" dirty="0" err="1"/>
              <a:t>waarbij</a:t>
            </a:r>
            <a:r>
              <a:rPr lang="en-US" dirty="0"/>
              <a:t> we </a:t>
            </a:r>
            <a:r>
              <a:rPr lang="en-US" dirty="0" err="1"/>
              <a:t>weten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alles</a:t>
            </a:r>
            <a:r>
              <a:rPr lang="en-US" dirty="0"/>
              <a:t> in 1 x </a:t>
            </a:r>
            <a:r>
              <a:rPr lang="en-US" dirty="0" err="1"/>
              <a:t>kan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nl-NL" dirty="0"/>
              <a:t>Vakkundige lessen voorbereiden &amp; ontwerpen</a:t>
            </a:r>
          </a:p>
          <a:p>
            <a:pPr lvl="0"/>
            <a:r>
              <a:rPr lang="nl-NL" dirty="0"/>
              <a:t>Het vraagt kennis en kost tijd </a:t>
            </a:r>
            <a:r>
              <a:rPr lang="nl-NL" dirty="0">
                <a:sym typeface="Wingdings" panose="05000000000000000000" pitchFamily="2" charset="2"/>
              </a:rPr>
              <a:t> hoe zorgen we voor </a:t>
            </a:r>
            <a:r>
              <a:rPr lang="nl-NL">
                <a:sym typeface="Wingdings" panose="05000000000000000000" pitchFamily="2" charset="2"/>
              </a:rPr>
              <a:t>beide?*</a:t>
            </a:r>
            <a:endParaRPr lang="nl-NL" dirty="0">
              <a:sym typeface="Wingdings" panose="05000000000000000000" pitchFamily="2" charset="2"/>
            </a:endParaRPr>
          </a:p>
          <a:p>
            <a:pPr lvl="0"/>
            <a:endParaRPr lang="nl-NL" dirty="0">
              <a:sym typeface="Wingdings" panose="05000000000000000000" pitchFamily="2" charset="2"/>
            </a:endParaRPr>
          </a:p>
          <a:p>
            <a:pPr lvl="0"/>
            <a:r>
              <a:rPr lang="nl-NL" dirty="0">
                <a:sym typeface="Wingdings" panose="05000000000000000000" pitchFamily="2" charset="2"/>
              </a:rPr>
              <a:t>Faciliteren van ijzersterk onderwijs aan nieuwkomers met kennis.</a:t>
            </a:r>
          </a:p>
          <a:p>
            <a:pPr lvl="0"/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8" name="Picture 4" descr="Bij, Tekenfilm, Stuntelen, Honing, Icoon">
            <a:extLst>
              <a:ext uri="{FF2B5EF4-FFF2-40B4-BE49-F238E27FC236}">
                <a16:creationId xmlns:a16="http://schemas.microsoft.com/office/drawing/2014/main" id="{AB6AA390-2D32-9E01-7C6E-D96465B43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0643" y="6261652"/>
            <a:ext cx="7999121" cy="484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507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d4920a0c3_0_11"/>
          <p:cNvSpPr txBox="1">
            <a:spLocks noGrp="1"/>
          </p:cNvSpPr>
          <p:nvPr>
            <p:ph type="title" idx="2"/>
          </p:nvPr>
        </p:nvSpPr>
        <p:spPr>
          <a:xfrm>
            <a:off x="1950100" y="6850625"/>
            <a:ext cx="10460100" cy="10017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100"/>
              <a:t>Maja Zuiderveld</a:t>
            </a:r>
            <a:endParaRPr sz="4100"/>
          </a:p>
        </p:txBody>
      </p:sp>
      <p:sp>
        <p:nvSpPr>
          <p:cNvPr id="160" name="Google Shape;160;g22d4920a0c3_0_11"/>
          <p:cNvSpPr txBox="1">
            <a:spLocks noGrp="1"/>
          </p:cNvSpPr>
          <p:nvPr>
            <p:ph type="body" idx="3"/>
          </p:nvPr>
        </p:nvSpPr>
        <p:spPr>
          <a:xfrm>
            <a:off x="1950100" y="7852325"/>
            <a:ext cx="10224300" cy="11226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605"/>
              <a:buNone/>
            </a:pPr>
            <a:r>
              <a:rPr lang="en-US" sz="3026">
                <a:solidFill>
                  <a:srgbClr val="54565A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maja@bureaudrbij.nl</a:t>
            </a:r>
            <a:endParaRPr sz="3026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605"/>
              <a:buNone/>
            </a:pPr>
            <a:r>
              <a:rPr lang="en-US" sz="3026"/>
              <a:t>www.bureaudrbij.nl</a:t>
            </a:r>
            <a:br>
              <a:rPr lang="en-US" sz="2060"/>
            </a:br>
            <a:endParaRPr sz="206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4728F-3BD7-BC21-D7C8-8BBC69D1F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Een stevig fundament voor onderwijs in T2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F2326A-A55F-62F7-43F4-8E30FD197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775" y="4259649"/>
            <a:ext cx="22053900" cy="8164263"/>
          </a:xfrm>
        </p:spPr>
        <p:txBody>
          <a:bodyPr>
            <a:normAutofit/>
          </a:bodyPr>
          <a:lstStyle/>
          <a:p>
            <a:r>
              <a:rPr lang="nl-NL" i="1" dirty="0"/>
              <a:t>Nieuwkomer? Vers bloed! De waarde van in naïviteit vragen kunnen stellen.</a:t>
            </a:r>
          </a:p>
          <a:p>
            <a:r>
              <a:rPr lang="nl-NL" i="1" dirty="0"/>
              <a:t>De cultuur kunnen </a:t>
            </a:r>
            <a:r>
              <a:rPr lang="nl-NL" i="1" dirty="0">
                <a:solidFill>
                  <a:schemeClr val="accent1"/>
                </a:solidFill>
              </a:rPr>
              <a:t>bevragen</a:t>
            </a:r>
            <a:r>
              <a:rPr lang="nl-NL" i="1" dirty="0"/>
              <a:t>.</a:t>
            </a:r>
          </a:p>
          <a:p>
            <a:r>
              <a:rPr lang="nl-NL" i="1" dirty="0"/>
              <a:t>Vat het niet te licht op: onderwijs is complex, dat aan nieuwkomers complexer.</a:t>
            </a:r>
          </a:p>
          <a:p>
            <a:endParaRPr lang="nl-NL" i="1" dirty="0"/>
          </a:p>
          <a:p>
            <a:r>
              <a:rPr lang="nl-NL" i="1" dirty="0"/>
              <a:t>Kennis van zaken… dit vraagt het van jou:</a:t>
            </a:r>
          </a:p>
          <a:p>
            <a:pPr lvl="0"/>
            <a:endParaRPr lang="nl-NL" i="1" dirty="0"/>
          </a:p>
          <a:p>
            <a:pPr lvl="0"/>
            <a:r>
              <a:rPr lang="nl-NL" dirty="0"/>
              <a:t>Kwaliteit van het </a:t>
            </a:r>
            <a:r>
              <a:rPr lang="nl-NL" b="1" dirty="0">
                <a:solidFill>
                  <a:srgbClr val="FF0000"/>
                </a:solidFill>
              </a:rPr>
              <a:t>onderwijs</a:t>
            </a:r>
            <a:r>
              <a:rPr lang="nl-NL" dirty="0"/>
              <a:t> </a:t>
            </a:r>
            <a:r>
              <a:rPr lang="nl-NL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(nee het is geen opvang en nee het is niet tijdelijk)</a:t>
            </a:r>
          </a:p>
          <a:p>
            <a:pPr lvl="0"/>
            <a:r>
              <a:rPr lang="nl-NL" b="1" dirty="0"/>
              <a:t>Kwaliteit van de lessen</a:t>
            </a:r>
          </a:p>
          <a:p>
            <a:pPr lvl="0"/>
            <a:r>
              <a:rPr lang="nl-NL" b="1" dirty="0"/>
              <a:t>Kwaliteit van de voorbereiding van lessen</a:t>
            </a:r>
          </a:p>
          <a:p>
            <a:pPr lvl="0"/>
            <a:r>
              <a:rPr lang="nl-NL" dirty="0"/>
              <a:t>NT2 opgeleid, ZIS gevolgd, járen ervaring: zien we het ook terug?</a:t>
            </a:r>
          </a:p>
          <a:p>
            <a:pPr lvl="0"/>
            <a:r>
              <a:rPr lang="nl-NL" dirty="0"/>
              <a:t>Goed onderwijs (uit)bouwen doe je met kennis*)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375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C71C7F5-32BF-BE4C-7D0A-DB1D312F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Kennis over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onderwijs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C29EF56-BE80-9A5F-79A9-3457A15CB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lvl="0" indent="-533654" algn="l" rtl="0">
              <a:spcBef>
                <a:spcPts val="1000"/>
              </a:spcBef>
              <a:spcAft>
                <a:spcPts val="0"/>
              </a:spcAft>
              <a:buSzPts val="4804"/>
              <a:buChar char="●"/>
            </a:pPr>
            <a:r>
              <a:rPr lang="nl-NL" dirty="0"/>
              <a:t>1967 US </a:t>
            </a:r>
            <a:r>
              <a:rPr lang="nl-NL" dirty="0" err="1"/>
              <a:t>Lyndon</a:t>
            </a:r>
            <a:r>
              <a:rPr lang="nl-NL" dirty="0"/>
              <a:t> Johnson: nieuw offensief in strijd tegen armoede</a:t>
            </a:r>
          </a:p>
          <a:p>
            <a:pPr marL="457200" lvl="0" indent="-533654" algn="l" rtl="0">
              <a:spcBef>
                <a:spcPts val="1000"/>
              </a:spcBef>
              <a:spcAft>
                <a:spcPts val="0"/>
              </a:spcAft>
              <a:buSzPts val="4804"/>
              <a:buChar char="●"/>
            </a:pPr>
            <a:r>
              <a:rPr lang="nl-NL" dirty="0"/>
              <a:t>Follow Through (proces-product onderzoek)</a:t>
            </a:r>
          </a:p>
          <a:p>
            <a:pPr marL="457200" lvl="0" indent="-533654" algn="l" rtl="0">
              <a:spcBef>
                <a:spcPts val="1000"/>
              </a:spcBef>
              <a:spcAft>
                <a:spcPts val="0"/>
              </a:spcAft>
              <a:buSzPts val="4804"/>
              <a:buChar char="●"/>
            </a:pPr>
            <a:r>
              <a:rPr lang="nl-NL" dirty="0"/>
              <a:t>DI van </a:t>
            </a:r>
            <a:r>
              <a:rPr lang="nl-NL" dirty="0" err="1"/>
              <a:t>Engelmann</a:t>
            </a:r>
            <a:r>
              <a:rPr lang="nl-NL" dirty="0"/>
              <a:t> &amp; Becker grote ‘winnaar’</a:t>
            </a:r>
          </a:p>
          <a:p>
            <a:pPr marL="457200" lvl="0" indent="-533654" algn="l" rtl="0">
              <a:spcBef>
                <a:spcPts val="1000"/>
              </a:spcBef>
              <a:spcAft>
                <a:spcPts val="0"/>
              </a:spcAft>
              <a:buSzPts val="4804"/>
              <a:buChar char="●"/>
            </a:pPr>
            <a:r>
              <a:rPr lang="nl-NL" dirty="0" err="1"/>
              <a:t>Engelmann</a:t>
            </a:r>
            <a:r>
              <a:rPr lang="nl-NL" dirty="0"/>
              <a:t>: </a:t>
            </a:r>
            <a:r>
              <a:rPr lang="nl-NL" b="1" dirty="0"/>
              <a:t>groot verschil tussen lesgeven en effectieve instructie ontwerpen</a:t>
            </a:r>
          </a:p>
          <a:p>
            <a:pPr marL="457200" lvl="0" indent="-533654" algn="l" rtl="0">
              <a:spcBef>
                <a:spcPts val="1000"/>
              </a:spcBef>
              <a:spcAft>
                <a:spcPts val="0"/>
              </a:spcAft>
              <a:buSzPts val="4804"/>
              <a:buChar char="●"/>
            </a:pPr>
            <a:endParaRPr lang="nl-NL" dirty="0"/>
          </a:p>
          <a:p>
            <a:pPr marL="457200" lvl="0" indent="-533654" algn="l" rtl="0">
              <a:spcBef>
                <a:spcPts val="1000"/>
              </a:spcBef>
              <a:spcAft>
                <a:spcPts val="0"/>
              </a:spcAft>
              <a:buSzPts val="4804"/>
              <a:buChar char="●"/>
            </a:pPr>
            <a:r>
              <a:rPr lang="nl-NL" dirty="0"/>
              <a:t>Het is allemaal niet zo zwart-wit</a:t>
            </a:r>
          </a:p>
          <a:p>
            <a:pPr marL="457200" lvl="0" indent="-533654" algn="l" rtl="0">
              <a:spcBef>
                <a:spcPts val="1000"/>
              </a:spcBef>
              <a:spcAft>
                <a:spcPts val="0"/>
              </a:spcAft>
              <a:buSzPts val="4804"/>
              <a:buChar char="●"/>
            </a:pPr>
            <a:r>
              <a:rPr lang="nl-NL" dirty="0"/>
              <a:t>EDI is geen model met 8 vakjes</a:t>
            </a:r>
          </a:p>
          <a:p>
            <a:pPr marL="457200" lvl="0" indent="-533654" algn="l" rtl="0">
              <a:spcBef>
                <a:spcPts val="1000"/>
              </a:spcBef>
              <a:spcAft>
                <a:spcPts val="0"/>
              </a:spcAft>
              <a:buSzPts val="4804"/>
              <a:buChar char="●"/>
            </a:pPr>
            <a:r>
              <a:rPr lang="nl-NL" dirty="0"/>
              <a:t>Hoe onderwijs je nieuwe lesinhoud + NT2</a:t>
            </a:r>
          </a:p>
          <a:p>
            <a:pPr marL="457200" lvl="0" indent="-533654" algn="l" rtl="0">
              <a:spcBef>
                <a:spcPts val="1000"/>
              </a:spcBef>
              <a:spcAft>
                <a:spcPts val="0"/>
              </a:spcAft>
              <a:buSzPts val="4804"/>
              <a:buChar char="●"/>
            </a:pPr>
            <a:r>
              <a:rPr lang="nl-NL" dirty="0"/>
              <a:t>Hoe komt kennis van </a:t>
            </a:r>
            <a:r>
              <a:rPr lang="nl-NL" i="1" dirty="0"/>
              <a:t>verscheidene zaken </a:t>
            </a:r>
            <a:r>
              <a:rPr lang="nl-NL" dirty="0"/>
              <a:t>bij elkaar en hoe zien we dit in </a:t>
            </a:r>
            <a:r>
              <a:rPr lang="nl-NL" b="1" dirty="0"/>
              <a:t>lesontwerp</a:t>
            </a:r>
            <a:r>
              <a:rPr lang="nl-NL" dirty="0"/>
              <a:t>?</a:t>
            </a:r>
          </a:p>
          <a:p>
            <a:pPr marL="457200" lvl="0" indent="-533654" algn="l" rtl="0">
              <a:spcBef>
                <a:spcPts val="1000"/>
              </a:spcBef>
              <a:spcAft>
                <a:spcPts val="0"/>
              </a:spcAft>
              <a:buSzPts val="4804"/>
              <a:buChar char="●"/>
            </a:pPr>
            <a:r>
              <a:rPr lang="nl-NL" dirty="0"/>
              <a:t>Observaties: wat zien we dan in het </a:t>
            </a:r>
            <a:r>
              <a:rPr lang="nl-NL" b="1" dirty="0"/>
              <a:t>lesgeven</a:t>
            </a:r>
            <a:r>
              <a:rPr lang="nl-NL" dirty="0"/>
              <a:t>?</a:t>
            </a:r>
          </a:p>
          <a:p>
            <a:endParaRPr lang="nl-NL" dirty="0"/>
          </a:p>
        </p:txBody>
      </p:sp>
      <p:pic>
        <p:nvPicPr>
          <p:cNvPr id="18" name="Tijdelijke aanduiding voor afbeelding 17">
            <a:extLst>
              <a:ext uri="{FF2B5EF4-FFF2-40B4-BE49-F238E27FC236}">
                <a16:creationId xmlns:a16="http://schemas.microsoft.com/office/drawing/2014/main" id="{308E13E5-61EF-B2ED-8955-D1F2F3ACD7F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0127" r="101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775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0B5EEC7-345C-A103-ED7B-AB2DC2BA8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Het is niet moeilijk, zegt de expert…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BCE04D0-1210-75A4-28AD-512056166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We werken met nieuwkomers, we móeten zicht krijgen op de (al) aanwezige kennis. Vooral bij het leren met een volgorde. Als we willen dat ze leren moeten we </a:t>
            </a:r>
            <a:r>
              <a:rPr lang="nl-NL" b="1" dirty="0"/>
              <a:t>instructie </a:t>
            </a:r>
            <a:r>
              <a:rPr lang="nl-NL" dirty="0"/>
              <a:t>geven. Bij voorkeur aan een zo breed mogelijke groep…</a:t>
            </a:r>
          </a:p>
        </p:txBody>
      </p:sp>
      <p:pic>
        <p:nvPicPr>
          <p:cNvPr id="6" name="Tijdelijke aanduiding voor afbeelding 5" descr="Afbeelding met Menselijk gezicht, kleding, persoon, peuter&#10;&#10;Automatisch gegenereerde beschrijving">
            <a:extLst>
              <a:ext uri="{FF2B5EF4-FFF2-40B4-BE49-F238E27FC236}">
                <a16:creationId xmlns:a16="http://schemas.microsoft.com/office/drawing/2014/main" id="{12AC29A0-2709-2511-0308-E62C6108420B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2"/>
          <a:srcRect l="6970" r="6970"/>
          <a:stretch>
            <a:fillRect/>
          </a:stretch>
        </p:blipFill>
        <p:spPr/>
      </p:pic>
      <p:pic>
        <p:nvPicPr>
          <p:cNvPr id="8" name="Tijdelijke aanduiding voor afbeelding 7" descr="Afbeelding met kleding, overdekt, persoon, meubels&#10;&#10;Automatisch gegenereerde beschrijving">
            <a:extLst>
              <a:ext uri="{FF2B5EF4-FFF2-40B4-BE49-F238E27FC236}">
                <a16:creationId xmlns:a16="http://schemas.microsoft.com/office/drawing/2014/main" id="{D49AF8C0-CFF8-DD16-4C75-7F1224C5F7F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6625" r="66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617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2cc8879433_1_353"/>
          <p:cNvSpPr txBox="1">
            <a:spLocks noGrp="1"/>
          </p:cNvSpPr>
          <p:nvPr>
            <p:ph type="title"/>
          </p:nvPr>
        </p:nvSpPr>
        <p:spPr>
          <a:xfrm>
            <a:off x="12275850" y="1192696"/>
            <a:ext cx="10822689" cy="1809204"/>
          </a:xfrm>
          <a:prstGeom prst="rect">
            <a:avLst/>
          </a:prstGeom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Wat zit er in de rugzak?</a:t>
            </a:r>
            <a:endParaRPr dirty="0"/>
          </a:p>
        </p:txBody>
      </p:sp>
      <p:sp>
        <p:nvSpPr>
          <p:cNvPr id="120" name="Google Shape;120;g22cc8879433_1_353"/>
          <p:cNvSpPr txBox="1">
            <a:spLocks noGrp="1"/>
          </p:cNvSpPr>
          <p:nvPr>
            <p:ph type="body" idx="1"/>
          </p:nvPr>
        </p:nvSpPr>
        <p:spPr>
          <a:xfrm>
            <a:off x="12411100" y="4075175"/>
            <a:ext cx="10833600" cy="76026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4804"/>
              <a:buNone/>
            </a:pPr>
            <a:endParaRPr lang="nl-NL" dirty="0"/>
          </a:p>
          <a:p>
            <a:pPr marL="457200" lvl="0" indent="-533654" algn="l" rtl="0">
              <a:spcBef>
                <a:spcPts val="1000"/>
              </a:spcBef>
              <a:spcAft>
                <a:spcPts val="0"/>
              </a:spcAft>
              <a:buSzPts val="4804"/>
              <a:buChar char="●"/>
            </a:pPr>
            <a:r>
              <a:rPr lang="nl-NL" dirty="0"/>
              <a:t>Welke kennis heeft het onderwijsteam?</a:t>
            </a:r>
          </a:p>
          <a:p>
            <a:pPr marL="457200" lvl="0" indent="-533654" algn="l" rtl="0">
              <a:spcBef>
                <a:spcPts val="1000"/>
              </a:spcBef>
              <a:spcAft>
                <a:spcPts val="0"/>
              </a:spcAft>
              <a:buSzPts val="4804"/>
              <a:buChar char="●"/>
            </a:pPr>
            <a:r>
              <a:rPr lang="nl-NL" dirty="0"/>
              <a:t>In kaart brengen </a:t>
            </a:r>
          </a:p>
          <a:p>
            <a:pPr marL="457200" lvl="0" indent="-533654" algn="l" rtl="0">
              <a:spcBef>
                <a:spcPts val="1000"/>
              </a:spcBef>
              <a:spcAft>
                <a:spcPts val="0"/>
              </a:spcAft>
              <a:buSzPts val="4804"/>
              <a:buChar char="●"/>
            </a:pPr>
            <a:r>
              <a:rPr lang="nl-NL" dirty="0"/>
              <a:t>Hoe hoor en zien we die kennis terug in het onderwijs:</a:t>
            </a:r>
          </a:p>
          <a:p>
            <a:pPr marL="457200" lvl="0" indent="-533654" algn="l" rtl="0">
              <a:spcBef>
                <a:spcPts val="1000"/>
              </a:spcBef>
              <a:spcAft>
                <a:spcPts val="0"/>
              </a:spcAft>
              <a:buSzPts val="4804"/>
              <a:buChar char="●"/>
            </a:pPr>
            <a:endParaRPr lang="nl-NL" dirty="0"/>
          </a:p>
          <a:p>
            <a:pPr marL="457200" lvl="0" indent="-533654" algn="l" rtl="0">
              <a:spcBef>
                <a:spcPts val="1000"/>
              </a:spcBef>
              <a:spcAft>
                <a:spcPts val="0"/>
              </a:spcAft>
              <a:buSzPts val="4804"/>
              <a:buChar char="●"/>
            </a:pPr>
            <a:r>
              <a:rPr lang="nl-NL" dirty="0"/>
              <a:t>Het gesprek aan de teamtafel</a:t>
            </a:r>
          </a:p>
          <a:p>
            <a:pPr marL="457200" lvl="0" indent="-533654" algn="l" rtl="0">
              <a:spcBef>
                <a:spcPts val="1000"/>
              </a:spcBef>
              <a:spcAft>
                <a:spcPts val="0"/>
              </a:spcAft>
              <a:buSzPts val="4804"/>
              <a:buChar char="●"/>
            </a:pPr>
            <a:r>
              <a:rPr lang="nl-NL" dirty="0"/>
              <a:t>Hoe wordt over leerlingen gesproken?</a:t>
            </a:r>
          </a:p>
          <a:p>
            <a:pPr marL="457200" lvl="0" indent="-533654" algn="l" rtl="0">
              <a:spcBef>
                <a:spcPts val="1000"/>
              </a:spcBef>
              <a:spcAft>
                <a:spcPts val="0"/>
              </a:spcAft>
              <a:buSzPts val="4804"/>
              <a:buChar char="●"/>
            </a:pPr>
            <a:r>
              <a:rPr lang="nl-NL" dirty="0"/>
              <a:t>Het onderwijs in de klas</a:t>
            </a:r>
          </a:p>
          <a:p>
            <a:pPr marL="457200" lvl="0" indent="-533654" algn="l" rtl="0">
              <a:spcBef>
                <a:spcPts val="1000"/>
              </a:spcBef>
              <a:spcAft>
                <a:spcPts val="0"/>
              </a:spcAft>
              <a:buSzPts val="4804"/>
              <a:buChar char="●"/>
            </a:pPr>
            <a:endParaRPr lang="nl-NL" dirty="0"/>
          </a:p>
          <a:p>
            <a:pPr marL="457200" lvl="0" indent="-533654" algn="l" rtl="0">
              <a:spcBef>
                <a:spcPts val="1000"/>
              </a:spcBef>
              <a:spcAft>
                <a:spcPts val="0"/>
              </a:spcAft>
              <a:buSzPts val="4804"/>
              <a:buChar char="●"/>
            </a:pPr>
            <a:r>
              <a:rPr lang="nl-NL" dirty="0"/>
              <a:t>Ontwikkelingswensen en ontwikkelingskansen</a:t>
            </a:r>
          </a:p>
          <a:p>
            <a:pPr marL="457200" lvl="0" indent="-533654" algn="l" rtl="0">
              <a:spcBef>
                <a:spcPts val="1000"/>
              </a:spcBef>
              <a:spcAft>
                <a:spcPts val="0"/>
              </a:spcAft>
              <a:buSzPts val="4804"/>
              <a:buChar char="●"/>
            </a:pPr>
            <a:r>
              <a:rPr lang="nl-NL" i="1" dirty="0"/>
              <a:t>Je weet niet wat je niet weet</a:t>
            </a:r>
          </a:p>
          <a:p>
            <a:pPr marL="457200" lvl="0" indent="-533654" algn="l" rtl="0">
              <a:spcBef>
                <a:spcPts val="1000"/>
              </a:spcBef>
              <a:spcAft>
                <a:spcPts val="0"/>
              </a:spcAft>
              <a:buSzPts val="4804"/>
              <a:buChar char="●"/>
            </a:pPr>
            <a:endParaRPr lang="nl-NL" dirty="0"/>
          </a:p>
        </p:txBody>
      </p:sp>
      <p:pic>
        <p:nvPicPr>
          <p:cNvPr id="3" name="Afbeelding 2" descr="Afbeelding met tekenfilm, schets, tekening, illustratie&#10;&#10;Automatisch gegenereerde beschrijving">
            <a:extLst>
              <a:ext uri="{FF2B5EF4-FFF2-40B4-BE49-F238E27FC236}">
                <a16:creationId xmlns:a16="http://schemas.microsoft.com/office/drawing/2014/main" id="{55486EF1-5C45-25A6-4ACE-091FA822C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81278">
            <a:off x="3954325" y="5961406"/>
            <a:ext cx="7341346" cy="61024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742E8-3EA4-AD24-8A5F-A2A5D79FE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ligt er op tafel?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68DF0F-3DF9-D375-4F76-761243B2E4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Methoden?</a:t>
            </a:r>
          </a:p>
          <a:p>
            <a:r>
              <a:rPr lang="nl-NL" dirty="0"/>
              <a:t>Leerlijnen zijn leidend, welk leren met een volgorde?</a:t>
            </a:r>
          </a:p>
          <a:p>
            <a:r>
              <a:rPr lang="nl-NL" dirty="0"/>
              <a:t>Methodiek en </a:t>
            </a:r>
            <a:r>
              <a:rPr lang="nl-NL" b="1" dirty="0"/>
              <a:t>didactiek</a:t>
            </a:r>
            <a:r>
              <a:rPr lang="nl-NL" dirty="0"/>
              <a:t>!</a:t>
            </a:r>
          </a:p>
          <a:p>
            <a:r>
              <a:rPr lang="nl-NL" dirty="0"/>
              <a:t>Vakdidactiek NT2 (het aanleren van de Nederlandse taal)</a:t>
            </a:r>
          </a:p>
          <a:p>
            <a:r>
              <a:rPr lang="nl-NL" dirty="0"/>
              <a:t>Kansen voor taalleren in iedere les</a:t>
            </a:r>
          </a:p>
          <a:p>
            <a:endParaRPr lang="nl-NL" dirty="0"/>
          </a:p>
          <a:p>
            <a:r>
              <a:rPr lang="nl-NL" dirty="0"/>
              <a:t>Zien is Snappen</a:t>
            </a:r>
          </a:p>
          <a:p>
            <a:r>
              <a:rPr lang="nl-NL" dirty="0"/>
              <a:t>De Bovenkamer (</a:t>
            </a:r>
            <a:r>
              <a:rPr lang="nl-NL" dirty="0" err="1"/>
              <a:t>zèlf</a:t>
            </a:r>
            <a:r>
              <a:rPr lang="nl-NL" dirty="0"/>
              <a:t> doorspitten helpt)</a:t>
            </a:r>
          </a:p>
          <a:p>
            <a:r>
              <a:rPr lang="nl-NL" dirty="0"/>
              <a:t>Wereld vol Woorden</a:t>
            </a:r>
          </a:p>
          <a:p>
            <a:r>
              <a:rPr lang="nl-NL" dirty="0"/>
              <a:t>… (al het andere is er niet voor gebouwd: hoe bouwen we het om: met kennis over leren in T2)</a:t>
            </a:r>
          </a:p>
        </p:txBody>
      </p:sp>
      <p:pic>
        <p:nvPicPr>
          <p:cNvPr id="4" name="Picture 2" descr="Afbeeldingsresultaten voor zien is snappen">
            <a:extLst>
              <a:ext uri="{FF2B5EF4-FFF2-40B4-BE49-F238E27FC236}">
                <a16:creationId xmlns:a16="http://schemas.microsoft.com/office/drawing/2014/main" id="{7FBB930D-F46D-6D96-AD71-C5C19575E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 b="13636"/>
          <a:stretch>
            <a:fillRect/>
          </a:stretch>
        </p:blipFill>
        <p:spPr bwMode="auto">
          <a:xfrm>
            <a:off x="2582931" y="4075175"/>
            <a:ext cx="8753865" cy="636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26 ideeën over Zien Is Snappen | woordenschat, taal, onderwijs">
            <a:extLst>
              <a:ext uri="{FF2B5EF4-FFF2-40B4-BE49-F238E27FC236}">
                <a16:creationId xmlns:a16="http://schemas.microsoft.com/office/drawing/2014/main" id="{C27897B8-F767-D053-9052-F9B62D9A0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73003">
            <a:off x="1433531" y="2404618"/>
            <a:ext cx="5065401" cy="334111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Afbeelding 7" descr="Afbeelding met elektronica, computer, Elektronisch apparaat, Uitvoerapparaat&#10;&#10;Automatisch gegenereerde beschrijving">
            <a:extLst>
              <a:ext uri="{FF2B5EF4-FFF2-40B4-BE49-F238E27FC236}">
                <a16:creationId xmlns:a16="http://schemas.microsoft.com/office/drawing/2014/main" id="{FA70676B-788E-8CC5-7FEA-E550F2CB4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32420">
            <a:off x="274351" y="6685796"/>
            <a:ext cx="6518812" cy="60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7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verbruiksartikelen voor kantoor, persoon, Kantoorinstrument, briefpapier&#10;&#10;Automatisch gegenereerde beschrijving">
            <a:extLst>
              <a:ext uri="{FF2B5EF4-FFF2-40B4-BE49-F238E27FC236}">
                <a16:creationId xmlns:a16="http://schemas.microsoft.com/office/drawing/2014/main" id="{0E3D4AA3-DBFF-886C-9F30-25EBD2D2D0F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23429" r="23429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A78FCFB-890F-A51B-B762-2E83F20F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Observeren wat ze leren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CCEC6B-3539-DDD9-CD0A-3869DDC1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225" y="4008099"/>
            <a:ext cx="10599900" cy="8713987"/>
          </a:xfrm>
        </p:spPr>
        <p:txBody>
          <a:bodyPr>
            <a:normAutofit/>
          </a:bodyPr>
          <a:lstStyle/>
          <a:p>
            <a:r>
              <a:rPr lang="nl-NL" dirty="0"/>
              <a:t>Wat leren de leerlingen? Welk </a:t>
            </a:r>
            <a:r>
              <a:rPr lang="nl-NL" dirty="0">
                <a:solidFill>
                  <a:srgbClr val="0070C0"/>
                </a:solidFill>
              </a:rPr>
              <a:t>concept.</a:t>
            </a:r>
          </a:p>
          <a:p>
            <a:r>
              <a:rPr lang="nl-NL" dirty="0">
                <a:solidFill>
                  <a:srgbClr val="0070C0"/>
                </a:solidFill>
              </a:rPr>
              <a:t>Visueel gemaakt aan leerlingen? Ze staan ‘aan’!</a:t>
            </a:r>
            <a:endParaRPr lang="nl-NL" dirty="0"/>
          </a:p>
          <a:p>
            <a:r>
              <a:rPr lang="en-US" dirty="0" err="1"/>
              <a:t>Uitleggen</a:t>
            </a:r>
            <a:r>
              <a:rPr lang="en-US" dirty="0"/>
              <a:t>, </a:t>
            </a:r>
            <a:r>
              <a:rPr lang="en-US" dirty="0" err="1"/>
              <a:t>uitbeelden</a:t>
            </a:r>
            <a:r>
              <a:rPr lang="en-US" dirty="0"/>
              <a:t>, </a:t>
            </a:r>
            <a:r>
              <a:rPr lang="en-US" dirty="0" err="1"/>
              <a:t>uittekenen</a:t>
            </a:r>
            <a:r>
              <a:rPr lang="en-US" dirty="0"/>
              <a:t>, </a:t>
            </a:r>
            <a:r>
              <a:rPr lang="en-US" b="1" dirty="0" err="1"/>
              <a:t>uitspreken</a:t>
            </a:r>
            <a:r>
              <a:rPr lang="en-US" b="1" dirty="0"/>
              <a:t> &amp; </a:t>
            </a:r>
            <a:r>
              <a:rPr lang="en-US" b="1" dirty="0" err="1"/>
              <a:t>opschrijven</a:t>
            </a:r>
            <a:endParaRPr lang="en-US" b="1" dirty="0"/>
          </a:p>
          <a:p>
            <a:endParaRPr lang="en-US" dirty="0"/>
          </a:p>
          <a:p>
            <a:r>
              <a:rPr lang="en-US" dirty="0" err="1"/>
              <a:t>Instructie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modelen</a:t>
            </a:r>
            <a:r>
              <a:rPr lang="en-US" dirty="0"/>
              <a:t>, </a:t>
            </a:r>
            <a:r>
              <a:rPr lang="en-US" dirty="0" err="1"/>
              <a:t>hardop</a:t>
            </a:r>
            <a:r>
              <a:rPr lang="en-US" dirty="0"/>
              <a:t> </a:t>
            </a:r>
            <a:r>
              <a:rPr lang="en-US" dirty="0" err="1"/>
              <a:t>denkend</a:t>
            </a:r>
            <a:r>
              <a:rPr lang="en-US" dirty="0"/>
              <a:t> </a:t>
            </a:r>
            <a:r>
              <a:rPr lang="en-US" dirty="0" err="1"/>
              <a:t>voordoen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leerkracht</a:t>
            </a:r>
            <a:r>
              <a:rPr lang="en-US" dirty="0"/>
              <a:t> </a:t>
            </a:r>
            <a:r>
              <a:rPr lang="en-US" dirty="0" err="1"/>
              <a:t>laat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 hoe je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oplost</a:t>
            </a:r>
            <a:r>
              <a:rPr lang="en-US" dirty="0"/>
              <a:t>, </a:t>
            </a:r>
            <a:r>
              <a:rPr lang="en-US" dirty="0" err="1"/>
              <a:t>weet</a:t>
            </a:r>
            <a:r>
              <a:rPr lang="en-US" dirty="0"/>
              <a:t>, </a:t>
            </a:r>
            <a:r>
              <a:rPr lang="en-US" dirty="0" err="1"/>
              <a:t>analyseert</a:t>
            </a:r>
            <a:r>
              <a:rPr lang="en-US" dirty="0"/>
              <a:t> (</a:t>
            </a:r>
            <a:r>
              <a:rPr lang="en-US" dirty="0" err="1"/>
              <a:t>verhoogd</a:t>
            </a:r>
            <a:r>
              <a:rPr lang="en-US" dirty="0"/>
              <a:t> </a:t>
            </a:r>
            <a:r>
              <a:rPr lang="en-US" dirty="0" err="1"/>
              <a:t>bewustzijn</a:t>
            </a:r>
            <a:r>
              <a:rPr lang="en-US" dirty="0"/>
              <a:t> </a:t>
            </a:r>
            <a:r>
              <a:rPr lang="en-US" dirty="0" err="1"/>
              <a:t>articuleren</a:t>
            </a:r>
            <a:r>
              <a:rPr lang="en-US" dirty="0"/>
              <a:t>, </a:t>
            </a:r>
            <a:r>
              <a:rPr lang="en-US" dirty="0" err="1"/>
              <a:t>gesticuleren</a:t>
            </a:r>
            <a:r>
              <a:rPr lang="en-US" dirty="0"/>
              <a:t>, </a:t>
            </a:r>
            <a:r>
              <a:rPr lang="en-US" dirty="0" err="1"/>
              <a:t>spraak</a:t>
            </a:r>
            <a:r>
              <a:rPr lang="en-US" dirty="0"/>
              <a:t> </a:t>
            </a:r>
            <a:r>
              <a:rPr lang="en-US" dirty="0" err="1"/>
              <a:t>traag</a:t>
            </a:r>
            <a:r>
              <a:rPr lang="en-US" dirty="0"/>
              <a:t>, </a:t>
            </a:r>
            <a:r>
              <a:rPr lang="en-US" dirty="0" err="1"/>
              <a:t>lestempo</a:t>
            </a:r>
            <a:r>
              <a:rPr lang="en-US" dirty="0"/>
              <a:t> </a:t>
            </a:r>
            <a:r>
              <a:rPr lang="en-US" dirty="0" err="1"/>
              <a:t>hoog</a:t>
            </a:r>
            <a:r>
              <a:rPr lang="en-US" dirty="0"/>
              <a:t>)</a:t>
            </a:r>
          </a:p>
          <a:p>
            <a:r>
              <a:rPr lang="en-US" i="1" dirty="0" err="1"/>
              <a:t>Taalbewustzijn</a:t>
            </a:r>
            <a:r>
              <a:rPr lang="en-US" i="1" dirty="0"/>
              <a:t>: </a:t>
            </a:r>
            <a:r>
              <a:rPr lang="en-US" i="1" dirty="0" err="1"/>
              <a:t>sleutelwoorden</a:t>
            </a:r>
            <a:endParaRPr lang="en-US" i="1" dirty="0"/>
          </a:p>
          <a:p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stellen</a:t>
            </a:r>
            <a:r>
              <a:rPr lang="en-US" dirty="0"/>
              <a:t> (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t.b.v</a:t>
            </a:r>
            <a:r>
              <a:rPr lang="en-US" dirty="0"/>
              <a:t>. checks + hoe?)</a:t>
            </a:r>
          </a:p>
          <a:p>
            <a:r>
              <a:rPr lang="en-US" dirty="0" err="1"/>
              <a:t>Denken</a:t>
            </a:r>
            <a:r>
              <a:rPr lang="en-US" dirty="0"/>
              <a:t> (!)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overleggen</a:t>
            </a:r>
            <a:r>
              <a:rPr lang="en-US" dirty="0"/>
              <a:t> in </a:t>
            </a:r>
            <a:r>
              <a:rPr lang="en-US" dirty="0" err="1"/>
              <a:t>moedertalen</a:t>
            </a:r>
            <a:r>
              <a:rPr lang="en-US" dirty="0"/>
              <a:t> &amp; </a:t>
            </a:r>
            <a:r>
              <a:rPr lang="en-US" dirty="0" err="1"/>
              <a:t>ondersteunend</a:t>
            </a:r>
            <a:r>
              <a:rPr lang="en-US" dirty="0"/>
              <a:t> </a:t>
            </a:r>
            <a:r>
              <a:rPr lang="en-US" dirty="0" err="1"/>
              <a:t>tekenen</a:t>
            </a:r>
            <a:r>
              <a:rPr lang="en-US" dirty="0"/>
              <a:t> (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inzet</a:t>
            </a:r>
            <a:r>
              <a:rPr lang="en-US" dirty="0"/>
              <a:t> </a:t>
            </a:r>
            <a:r>
              <a:rPr lang="en-US" dirty="0" err="1"/>
              <a:t>wisbordjes</a:t>
            </a:r>
            <a:r>
              <a:rPr lang="en-US" dirty="0"/>
              <a:t>)</a:t>
            </a:r>
          </a:p>
          <a:p>
            <a:r>
              <a:rPr lang="en-US" dirty="0" err="1"/>
              <a:t>Mogelijkheden</a:t>
            </a:r>
            <a:r>
              <a:rPr lang="en-US" dirty="0"/>
              <a:t> tot </a:t>
            </a:r>
            <a:r>
              <a:rPr lang="en-US" dirty="0" err="1"/>
              <a:t>uitwisselen</a:t>
            </a:r>
            <a:r>
              <a:rPr lang="en-US" dirty="0"/>
              <a:t>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antwoorden</a:t>
            </a:r>
            <a:r>
              <a:rPr lang="en-US" dirty="0"/>
              <a:t> in T2 door </a:t>
            </a:r>
            <a:r>
              <a:rPr lang="en-US" b="1" dirty="0" err="1"/>
              <a:t>steunzinnen</a:t>
            </a:r>
            <a:r>
              <a:rPr lang="en-US" dirty="0"/>
              <a:t> (scaffolding)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756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B4B0D-1383-E81A-E5F7-05663BA7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 hebben leerlingen in 4 fasen […]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7DA95B-BB61-083E-4534-7B52F4C60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5050" y="4532244"/>
            <a:ext cx="22053900" cy="765312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dirty="0"/>
              <a:t>Vragen op hoog denkniveau (1 makkelijke vraag = </a:t>
            </a:r>
            <a:r>
              <a:rPr lang="nl-NL" dirty="0" err="1"/>
              <a:t>lesdoel</a:t>
            </a:r>
            <a:r>
              <a:rPr lang="nl-NL" dirty="0"/>
              <a:t> is…)</a:t>
            </a:r>
          </a:p>
          <a:p>
            <a:pPr>
              <a:lnSpc>
                <a:spcPct val="90000"/>
              </a:lnSpc>
            </a:pPr>
            <a:r>
              <a:rPr lang="nl-NL" dirty="0"/>
              <a:t>Taalinhoud </a:t>
            </a:r>
            <a:r>
              <a:rPr lang="nl-NL" dirty="0" err="1"/>
              <a:t>lesdoel</a:t>
            </a:r>
            <a:r>
              <a:rPr lang="nl-NL" dirty="0"/>
              <a:t> (concept) en CAT in les t.b.v. begrip van de lesinhoud én </a:t>
            </a:r>
            <a:r>
              <a:rPr lang="nl-NL" i="1" dirty="0"/>
              <a:t>constant woordleren</a:t>
            </a:r>
            <a:r>
              <a:rPr lang="nl-NL" dirty="0"/>
              <a:t>.</a:t>
            </a:r>
          </a:p>
          <a:p>
            <a:pPr>
              <a:lnSpc>
                <a:spcPct val="90000"/>
              </a:lnSpc>
            </a:pPr>
            <a:r>
              <a:rPr lang="nl-NL" dirty="0"/>
              <a:t>Al is het productief taalniveau in NL laag, denkniveau hoog uitdagen: </a:t>
            </a:r>
            <a:r>
              <a:rPr lang="nl-NL" i="1" dirty="0"/>
              <a:t>dit kunnen ze!</a:t>
            </a:r>
          </a:p>
          <a:p>
            <a:pPr>
              <a:lnSpc>
                <a:spcPct val="90000"/>
              </a:lnSpc>
            </a:pPr>
            <a:r>
              <a:rPr lang="nl-NL" dirty="0"/>
              <a:t>Juist hierom de TIJD geven: moedertalen, uitwisselen &amp; oefenen met NL teruggeven (!).</a:t>
            </a:r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b="1" dirty="0"/>
              <a:t>Samenspraak</a:t>
            </a:r>
            <a:r>
              <a:rPr lang="nl-NL" dirty="0"/>
              <a:t>: luister </a:t>
            </a:r>
            <a:r>
              <a:rPr lang="nl-NL" i="1" dirty="0"/>
              <a:t>en gebruik nieuwe taal </a:t>
            </a:r>
          </a:p>
          <a:p>
            <a:pPr>
              <a:lnSpc>
                <a:spcPct val="90000"/>
              </a:lnSpc>
            </a:pPr>
            <a:r>
              <a:rPr lang="nl-NL" dirty="0"/>
              <a:t>Spreken ondersteunen met gebaren</a:t>
            </a:r>
          </a:p>
          <a:p>
            <a:pPr>
              <a:lnSpc>
                <a:spcPct val="90000"/>
              </a:lnSpc>
            </a:pPr>
            <a:r>
              <a:rPr lang="nl-NL" dirty="0"/>
              <a:t>Steunzinnen aanreiken: ‘ik maak … sprongen van …’</a:t>
            </a:r>
          </a:p>
          <a:p>
            <a:r>
              <a:rPr lang="nl-NL" dirty="0"/>
              <a:t>‘Ik hoor …. (</a:t>
            </a:r>
            <a:r>
              <a:rPr lang="nl-NL" dirty="0" err="1"/>
              <a:t>aaa</a:t>
            </a:r>
            <a:r>
              <a:rPr lang="nl-NL" dirty="0"/>
              <a:t>), ik schrijf … (a)’ + </a:t>
            </a:r>
            <a:r>
              <a:rPr lang="nl-NL" dirty="0" err="1"/>
              <a:t>picto</a:t>
            </a:r>
            <a:endParaRPr lang="nl-NL" dirty="0"/>
          </a:p>
        </p:txBody>
      </p:sp>
      <p:pic>
        <p:nvPicPr>
          <p:cNvPr id="5" name="Afbeelding 4" descr="Afbeelding met zwart-wit, licht&#10;&#10;Automatisch gegenereerde beschrijving">
            <a:extLst>
              <a:ext uri="{FF2B5EF4-FFF2-40B4-BE49-F238E27FC236}">
                <a16:creationId xmlns:a16="http://schemas.microsoft.com/office/drawing/2014/main" id="{82950BE7-182C-8863-CDE1-FF4E0FCDF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1410" y="7553739"/>
            <a:ext cx="7180442" cy="52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2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9C15801-8F69-F523-CE58-539186CE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Meertaligheid </a:t>
            </a:r>
            <a:r>
              <a:rPr lang="nl-NL" dirty="0">
                <a:solidFill>
                  <a:srgbClr val="FFFF00"/>
                </a:solidFill>
              </a:rPr>
              <a:t>voor inhoud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3C7FFF-8EF9-71C1-9E59-07731B262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Thuistalen in de klas:</a:t>
            </a:r>
          </a:p>
          <a:p>
            <a:pPr marL="0" indent="0">
              <a:buNone/>
            </a:pPr>
            <a:endParaRPr lang="nl-NL" i="1" dirty="0"/>
          </a:p>
          <a:p>
            <a:r>
              <a:rPr lang="nl-NL" i="1" dirty="0"/>
              <a:t>De lessen van morgen voorbereiden</a:t>
            </a:r>
          </a:p>
          <a:p>
            <a:r>
              <a:rPr lang="nl-NL" i="1" dirty="0"/>
              <a:t>Welke woordenschat is essentieel?</a:t>
            </a:r>
          </a:p>
          <a:p>
            <a:r>
              <a:rPr lang="nl-NL" i="1" dirty="0"/>
              <a:t>Uitzoeken in thuistalen</a:t>
            </a:r>
          </a:p>
          <a:p>
            <a:r>
              <a:rPr lang="nl-NL" i="1" dirty="0"/>
              <a:t>Nadenken en overleg in moedertaal + uitdagen van NL</a:t>
            </a:r>
          </a:p>
          <a:p>
            <a:r>
              <a:rPr lang="nl-NL" i="1" dirty="0"/>
              <a:t>Van tevoren door de leerlingen: hoe?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Nederlands in de les: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Taalproductie: welke zinnen geven de leerlingen terug?</a:t>
            </a:r>
          </a:p>
          <a:p>
            <a:r>
              <a:rPr lang="nl-NL" dirty="0"/>
              <a:t>Antwoorden, oplossen van de som, uitleg van de spellingregel, de taal van het </a:t>
            </a:r>
            <a:r>
              <a:rPr lang="nl-NL" dirty="0" err="1"/>
              <a:t>modelen</a:t>
            </a:r>
            <a:r>
              <a:rPr lang="nl-NL" dirty="0"/>
              <a:t> keert (ondersteund) terug in de taal die de leerlingen gebruiken.</a:t>
            </a:r>
          </a:p>
          <a:p>
            <a:endParaRPr lang="nl-NL" dirty="0"/>
          </a:p>
        </p:txBody>
      </p:sp>
      <p:pic>
        <p:nvPicPr>
          <p:cNvPr id="12" name="Tijdelijke aanduiding voor afbeelding 11" descr="Afbeelding met silhouet, tekenfilm, kunst, illustratie&#10;&#10;Automatisch gegenereerde beschrijving">
            <a:extLst>
              <a:ext uri="{FF2B5EF4-FFF2-40B4-BE49-F238E27FC236}">
                <a16:creationId xmlns:a16="http://schemas.microsoft.com/office/drawing/2014/main" id="{D95E0CC4-7E9A-0666-791B-BCA89E3DF71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21002" r="21002"/>
          <a:stretch>
            <a:fillRect/>
          </a:stretch>
        </p:blipFill>
        <p:spPr/>
      </p:pic>
      <p:pic>
        <p:nvPicPr>
          <p:cNvPr id="14" name="Afbeelding 13" descr="Afbeelding met ruimte, duisternis, ster, zwart&#10;&#10;Automatisch gegenereerde beschrijving">
            <a:extLst>
              <a:ext uri="{FF2B5EF4-FFF2-40B4-BE49-F238E27FC236}">
                <a16:creationId xmlns:a16="http://schemas.microsoft.com/office/drawing/2014/main" id="{2A42BFF2-5E30-036F-5C92-D4C8A3A35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23442">
            <a:off x="5583527" y="1259352"/>
            <a:ext cx="8298043" cy="458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83604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822</Words>
  <Application>Microsoft Office PowerPoint</Application>
  <PresentationFormat>Aangepast</PresentationFormat>
  <Paragraphs>104</Paragraphs>
  <Slides>11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Wingdings</vt:lpstr>
      <vt:lpstr>Arial</vt:lpstr>
      <vt:lpstr>Helvetica Neue</vt:lpstr>
      <vt:lpstr>21_BasicWhite</vt:lpstr>
      <vt:lpstr>Nieuwkomer? Vers bloed!</vt:lpstr>
      <vt:lpstr>Een stevig fundament voor onderwijs in T2 </vt:lpstr>
      <vt:lpstr>Kennis over goed onderwijs</vt:lpstr>
      <vt:lpstr>Het is niet moeilijk, zegt de expert…</vt:lpstr>
      <vt:lpstr>Wat zit er in de rugzak?</vt:lpstr>
      <vt:lpstr>Wat ligt er op tafel?</vt:lpstr>
      <vt:lpstr>Observeren wat ze leren</vt:lpstr>
      <vt:lpstr>We hebben leerlingen in 4 fasen […]</vt:lpstr>
      <vt:lpstr>Meertaligheid voor inhoud</vt:lpstr>
      <vt:lpstr>We pakken onze rol en we dagen leerkrachten uit</vt:lpstr>
      <vt:lpstr>Maja Zuiderveld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Deze voorbeeld presentatie gaat over de Afrikaanse olifant</dc:title>
  <dc:creator>Maja</dc:creator>
  <cp:lastModifiedBy>Maja | Bureau d'r Bij</cp:lastModifiedBy>
  <cp:revision>4</cp:revision>
  <dcterms:modified xsi:type="dcterms:W3CDTF">2024-11-17T09:39:28Z</dcterms:modified>
</cp:coreProperties>
</file>