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8" r:id="rId3"/>
    <p:sldId id="260" r:id="rId4"/>
    <p:sldId id="261" r:id="rId5"/>
    <p:sldId id="262" r:id="rId6"/>
    <p:sldId id="263" r:id="rId7"/>
    <p:sldId id="270" r:id="rId8"/>
    <p:sldId id="264" r:id="rId9"/>
    <p:sldId id="271" r:id="rId10"/>
    <p:sldId id="265" r:id="rId11"/>
    <p:sldId id="266" r:id="rId12"/>
    <p:sldId id="273" r:id="rId13"/>
    <p:sldId id="267" r:id="rId14"/>
    <p:sldId id="272"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47CCD2-C407-4530-8E3F-60E4A5ABBB81}" v="955" dt="2023-11-19T18:55:46.761"/>
    <p1510:client id="{5D853EF9-F0D1-4734-A382-22836228CCED}" v="7" dt="2023-11-20T11:08:45.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4660"/>
  </p:normalViewPr>
  <p:slideViewPr>
    <p:cSldViewPr snapToGrid="0">
      <p:cViewPr varScale="1">
        <p:scale>
          <a:sx n="80" d="100"/>
          <a:sy n="80" d="100"/>
        </p:scale>
        <p:origin x="4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tegoets, Rik" userId="b070af50-56f6-47ef-8b9c-e7ddb3b86e01" providerId="ADAL" clId="{5D853EF9-F0D1-4734-A382-22836228CCED}"/>
    <pc:docChg chg="undo custSel modSld">
      <pc:chgData name="Santegoets, Rik" userId="b070af50-56f6-47ef-8b9c-e7ddb3b86e01" providerId="ADAL" clId="{5D853EF9-F0D1-4734-A382-22836228CCED}" dt="2023-11-20T11:08:45.573" v="12" actId="478"/>
      <pc:docMkLst>
        <pc:docMk/>
      </pc:docMkLst>
      <pc:sldChg chg="addSp delSp modSp mod">
        <pc:chgData name="Santegoets, Rik" userId="b070af50-56f6-47ef-8b9c-e7ddb3b86e01" providerId="ADAL" clId="{5D853EF9-F0D1-4734-A382-22836228CCED}" dt="2023-11-20T10:14:43.143" v="8" actId="1076"/>
        <pc:sldMkLst>
          <pc:docMk/>
          <pc:sldMk cId="2125654665" sldId="265"/>
        </pc:sldMkLst>
        <pc:picChg chg="add del mod">
          <ac:chgData name="Santegoets, Rik" userId="b070af50-56f6-47ef-8b9c-e7ddb3b86e01" providerId="ADAL" clId="{5D853EF9-F0D1-4734-A382-22836228CCED}" dt="2023-11-20T10:14:40.076" v="6"/>
          <ac:picMkLst>
            <pc:docMk/>
            <pc:sldMk cId="2125654665" sldId="265"/>
            <ac:picMk id="6" creationId="{5F4E364B-ECAA-3361-3958-A8804776909C}"/>
          </ac:picMkLst>
        </pc:picChg>
        <pc:picChg chg="add mod">
          <ac:chgData name="Santegoets, Rik" userId="b070af50-56f6-47ef-8b9c-e7ddb3b86e01" providerId="ADAL" clId="{5D853EF9-F0D1-4734-A382-22836228CCED}" dt="2023-11-20T10:14:43.143" v="8" actId="1076"/>
          <ac:picMkLst>
            <pc:docMk/>
            <pc:sldMk cId="2125654665" sldId="265"/>
            <ac:picMk id="7" creationId="{024AA302-F728-CC8C-B5B5-8BA43013D577}"/>
          </ac:picMkLst>
        </pc:picChg>
      </pc:sldChg>
      <pc:sldChg chg="addSp modSp mod">
        <pc:chgData name="Santegoets, Rik" userId="b070af50-56f6-47ef-8b9c-e7ddb3b86e01" providerId="ADAL" clId="{5D853EF9-F0D1-4734-A382-22836228CCED}" dt="2023-11-20T10:14:30.292" v="4" actId="688"/>
        <pc:sldMkLst>
          <pc:docMk/>
          <pc:sldMk cId="3904534939" sldId="266"/>
        </pc:sldMkLst>
        <pc:spChg chg="mod">
          <ac:chgData name="Santegoets, Rik" userId="b070af50-56f6-47ef-8b9c-e7ddb3b86e01" providerId="ADAL" clId="{5D853EF9-F0D1-4734-A382-22836228CCED}" dt="2023-11-20T10:14:27.743" v="3" actId="1076"/>
          <ac:spMkLst>
            <pc:docMk/>
            <pc:sldMk cId="3904534939" sldId="266"/>
            <ac:spMk id="2" creationId="{20E05232-AD69-D223-9AE8-E566F4AFC062}"/>
          </ac:spMkLst>
        </pc:spChg>
        <pc:picChg chg="add mod">
          <ac:chgData name="Santegoets, Rik" userId="b070af50-56f6-47ef-8b9c-e7ddb3b86e01" providerId="ADAL" clId="{5D853EF9-F0D1-4734-A382-22836228CCED}" dt="2023-11-20T10:14:30.292" v="4" actId="688"/>
          <ac:picMkLst>
            <pc:docMk/>
            <pc:sldMk cId="3904534939" sldId="266"/>
            <ac:picMk id="12" creationId="{08B69DB5-1896-794F-54A5-E326B2C39121}"/>
          </ac:picMkLst>
        </pc:picChg>
      </pc:sldChg>
      <pc:sldChg chg="addSp delSp modSp mod">
        <pc:chgData name="Santegoets, Rik" userId="b070af50-56f6-47ef-8b9c-e7ddb3b86e01" providerId="ADAL" clId="{5D853EF9-F0D1-4734-A382-22836228CCED}" dt="2023-11-20T11:08:45.573" v="12" actId="478"/>
        <pc:sldMkLst>
          <pc:docMk/>
          <pc:sldMk cId="1753883528" sldId="273"/>
        </pc:sldMkLst>
        <pc:spChg chg="mod">
          <ac:chgData name="Santegoets, Rik" userId="b070af50-56f6-47ef-8b9c-e7ddb3b86e01" providerId="ADAL" clId="{5D853EF9-F0D1-4734-A382-22836228CCED}" dt="2023-11-20T11:08:42.261" v="11" actId="571"/>
          <ac:spMkLst>
            <pc:docMk/>
            <pc:sldMk cId="1753883528" sldId="273"/>
            <ac:spMk id="25" creationId="{4845C174-6938-F5E0-BD64-45320F7B5AFF}"/>
          </ac:spMkLst>
        </pc:spChg>
        <pc:grpChg chg="add del mod">
          <ac:chgData name="Santegoets, Rik" userId="b070af50-56f6-47ef-8b9c-e7ddb3b86e01" providerId="ADAL" clId="{5D853EF9-F0D1-4734-A382-22836228CCED}" dt="2023-11-20T11:08:45.573" v="12" actId="478"/>
          <ac:grpSpMkLst>
            <pc:docMk/>
            <pc:sldMk cId="1753883528" sldId="273"/>
            <ac:grpSpMk id="23" creationId="{81B633CF-DF52-EAF5-668F-F37B49DE858A}"/>
          </ac:grpSpMkLst>
        </pc:grpChg>
        <pc:picChg chg="add mod">
          <ac:chgData name="Santegoets, Rik" userId="b070af50-56f6-47ef-8b9c-e7ddb3b86e01" providerId="ADAL" clId="{5D853EF9-F0D1-4734-A382-22836228CCED}" dt="2023-11-20T10:14:46.318" v="10" actId="1076"/>
          <ac:picMkLst>
            <pc:docMk/>
            <pc:sldMk cId="1753883528" sldId="273"/>
            <ac:picMk id="22" creationId="{5087A97E-3139-65FF-F694-14B7735207BE}"/>
          </ac:picMkLst>
        </pc:picChg>
        <pc:picChg chg="mod">
          <ac:chgData name="Santegoets, Rik" userId="b070af50-56f6-47ef-8b9c-e7ddb3b86e01" providerId="ADAL" clId="{5D853EF9-F0D1-4734-A382-22836228CCED}" dt="2023-11-20T11:08:42.261" v="11" actId="571"/>
          <ac:picMkLst>
            <pc:docMk/>
            <pc:sldMk cId="1753883528" sldId="273"/>
            <ac:picMk id="24" creationId="{F41CA91F-205D-39E9-5924-FCD18CAA712E}"/>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D9F557-FF78-4D04-A7C7-6ADB4A14D932}" type="doc">
      <dgm:prSet loTypeId="urn:microsoft.com/office/officeart/2005/8/layout/vList5" loCatId="list" qsTypeId="urn:microsoft.com/office/officeart/2005/8/quickstyle/simple3" qsCatId="simple" csTypeId="urn:microsoft.com/office/officeart/2005/8/colors/accent1_2" csCatId="accent1" phldr="1"/>
      <dgm:spPr/>
    </dgm:pt>
    <dgm:pt modelId="{17364293-C94B-433E-8B65-4EF2007243AD}">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1</a:t>
          </a:r>
        </a:p>
      </dgm:t>
    </dgm:pt>
    <dgm:pt modelId="{DAB4F6A1-A7F1-40C0-A2B4-1A511F7C5CD9}" type="parTrans" cxnId="{83A733B7-EEB9-42E6-97F9-2034A4B1556E}">
      <dgm:prSet/>
      <dgm:spPr/>
      <dgm:t>
        <a:bodyPr/>
        <a:lstStyle/>
        <a:p>
          <a:endParaRPr lang="nl-NL"/>
        </a:p>
      </dgm:t>
    </dgm:pt>
    <dgm:pt modelId="{988A04C3-0391-41CF-A4B6-C31BE6EFB9D7}" type="sibTrans" cxnId="{83A733B7-EEB9-42E6-97F9-2034A4B1556E}">
      <dgm:prSet/>
      <dgm:spPr/>
      <dgm:t>
        <a:bodyPr/>
        <a:lstStyle/>
        <a:p>
          <a:endParaRPr lang="nl-NL"/>
        </a:p>
      </dgm:t>
    </dgm:pt>
    <dgm:pt modelId="{9978CF30-882A-423E-B243-1B772B2E1673}">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2</a:t>
          </a:r>
        </a:p>
      </dgm:t>
    </dgm:pt>
    <dgm:pt modelId="{31B035A9-C1CF-4FF0-ABCD-DE57CB9111F1}" type="parTrans" cxnId="{E04EA299-18FE-4934-912D-69B1E04FEEA7}">
      <dgm:prSet/>
      <dgm:spPr/>
      <dgm:t>
        <a:bodyPr/>
        <a:lstStyle/>
        <a:p>
          <a:endParaRPr lang="nl-NL"/>
        </a:p>
      </dgm:t>
    </dgm:pt>
    <dgm:pt modelId="{4A44020E-14B3-479D-8A9F-FE180080E976}" type="sibTrans" cxnId="{E04EA299-18FE-4934-912D-69B1E04FEEA7}">
      <dgm:prSet/>
      <dgm:spPr/>
      <dgm:t>
        <a:bodyPr/>
        <a:lstStyle/>
        <a:p>
          <a:endParaRPr lang="nl-NL"/>
        </a:p>
      </dgm:t>
    </dgm:pt>
    <dgm:pt modelId="{601704A4-8C6B-4DC6-95C3-67866BFF66D8}">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3</a:t>
          </a:r>
        </a:p>
      </dgm:t>
    </dgm:pt>
    <dgm:pt modelId="{3D3E4F19-4A39-4B9B-9669-CB64B250FDB3}" type="parTrans" cxnId="{B4B9BA1B-5B44-4293-9CCD-4A1E0B8A82F2}">
      <dgm:prSet/>
      <dgm:spPr/>
      <dgm:t>
        <a:bodyPr/>
        <a:lstStyle/>
        <a:p>
          <a:endParaRPr lang="nl-NL"/>
        </a:p>
      </dgm:t>
    </dgm:pt>
    <dgm:pt modelId="{B03EBF27-6A22-4AB5-9664-B9DECA63F81E}" type="sibTrans" cxnId="{B4B9BA1B-5B44-4293-9CCD-4A1E0B8A82F2}">
      <dgm:prSet/>
      <dgm:spPr/>
      <dgm:t>
        <a:bodyPr/>
        <a:lstStyle/>
        <a:p>
          <a:endParaRPr lang="nl-NL"/>
        </a:p>
      </dgm:t>
    </dgm:pt>
    <dgm:pt modelId="{56C597F7-17CC-4F64-A29B-2AB4EA279074}">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3 kleine of 2 grote en 1 klein keuzedeel</a:t>
          </a:r>
        </a:p>
      </dgm:t>
    </dgm:pt>
    <dgm:pt modelId="{D6F1E75F-2DE1-41E9-9A69-EE40CAA83B11}" type="parTrans" cxnId="{51A2161A-151F-400B-AF58-CFBCBA80C8CA}">
      <dgm:prSet/>
      <dgm:spPr/>
      <dgm:t>
        <a:bodyPr/>
        <a:lstStyle/>
        <a:p>
          <a:endParaRPr lang="nl-NL"/>
        </a:p>
      </dgm:t>
    </dgm:pt>
    <dgm:pt modelId="{96C58A6A-7FCD-468A-B767-5312B90CC7DF}" type="sibTrans" cxnId="{51A2161A-151F-400B-AF58-CFBCBA80C8CA}">
      <dgm:prSet/>
      <dgm:spPr/>
      <dgm:t>
        <a:bodyPr/>
        <a:lstStyle/>
        <a:p>
          <a:endParaRPr lang="nl-NL"/>
        </a:p>
      </dgm:t>
    </dgm:pt>
    <dgm:pt modelId="{CEA04C53-0305-44D1-8640-D9D09896A0FB}">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1 keuzedeel</a:t>
          </a:r>
        </a:p>
      </dgm:t>
    </dgm:pt>
    <dgm:pt modelId="{927CA56E-5983-4745-96FC-F7B205AAF8FB}" type="parTrans" cxnId="{A5962DCC-C944-42C7-AB13-B64381E0577D}">
      <dgm:prSet/>
      <dgm:spPr/>
      <dgm:t>
        <a:bodyPr/>
        <a:lstStyle/>
        <a:p>
          <a:endParaRPr lang="nl-NL"/>
        </a:p>
      </dgm:t>
    </dgm:pt>
    <dgm:pt modelId="{2DAE0841-CDD0-46E7-BB90-BCF710B2268D}" type="sibTrans" cxnId="{A5962DCC-C944-42C7-AB13-B64381E0577D}">
      <dgm:prSet/>
      <dgm:spPr/>
      <dgm:t>
        <a:bodyPr/>
        <a:lstStyle/>
        <a:p>
          <a:endParaRPr lang="nl-NL"/>
        </a:p>
      </dgm:t>
    </dgm:pt>
    <dgm:pt modelId="{E88E78D7-53B9-44B0-BF96-C56C980CAB70}">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2 kleine of 1 groot keuzedeel</a:t>
          </a:r>
        </a:p>
      </dgm:t>
    </dgm:pt>
    <dgm:pt modelId="{F5AA5B35-97E6-4E99-8BE8-FA78779212A5}" type="parTrans" cxnId="{6528A394-E062-4432-AF8D-E5E4E6192A54}">
      <dgm:prSet/>
      <dgm:spPr/>
      <dgm:t>
        <a:bodyPr/>
        <a:lstStyle/>
        <a:p>
          <a:endParaRPr lang="nl-NL"/>
        </a:p>
      </dgm:t>
    </dgm:pt>
    <dgm:pt modelId="{8EC280CB-C6EF-4563-B01C-C10FFC406361}" type="sibTrans" cxnId="{6528A394-E062-4432-AF8D-E5E4E6192A54}">
      <dgm:prSet/>
      <dgm:spPr/>
      <dgm:t>
        <a:bodyPr/>
        <a:lstStyle/>
        <a:p>
          <a:endParaRPr lang="nl-NL"/>
        </a:p>
      </dgm:t>
    </dgm:pt>
    <dgm:pt modelId="{F1DD7CBF-0078-44C9-896C-A3709CD64043}">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3 kleine of 2 grote en 1 klein keuzedeel</a:t>
          </a:r>
        </a:p>
      </dgm:t>
    </dgm:pt>
    <dgm:pt modelId="{29F5EC21-189A-4044-A447-2456D1D6A7F4}" type="parTrans" cxnId="{59D3E81E-A736-40AC-8FE2-1572DA965DE5}">
      <dgm:prSet/>
      <dgm:spPr/>
      <dgm:t>
        <a:bodyPr/>
        <a:lstStyle/>
        <a:p>
          <a:endParaRPr lang="nl-NL"/>
        </a:p>
      </dgm:t>
    </dgm:pt>
    <dgm:pt modelId="{F3CC63DF-38D8-47EF-BC9C-89727A87AB97}" type="sibTrans" cxnId="{59D3E81E-A736-40AC-8FE2-1572DA965DE5}">
      <dgm:prSet/>
      <dgm:spPr/>
      <dgm:t>
        <a:bodyPr/>
        <a:lstStyle/>
        <a:p>
          <a:endParaRPr lang="nl-NL"/>
        </a:p>
      </dgm:t>
    </dgm:pt>
    <dgm:pt modelId="{5E84106E-C394-4F26-BB5D-53F2F06755D5}">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4</a:t>
          </a:r>
        </a:p>
      </dgm:t>
    </dgm:pt>
    <dgm:pt modelId="{FAF8B920-759A-47BE-8674-26F4372C19C6}" type="parTrans" cxnId="{B44468FE-0E17-43FD-B2AE-085CAB048DCA}">
      <dgm:prSet/>
      <dgm:spPr/>
      <dgm:t>
        <a:bodyPr/>
        <a:lstStyle/>
        <a:p>
          <a:endParaRPr lang="nl-NL"/>
        </a:p>
      </dgm:t>
    </dgm:pt>
    <dgm:pt modelId="{80DBFE08-B20A-4AC8-B5A6-C3750F629138}" type="sibTrans" cxnId="{B44468FE-0E17-43FD-B2AE-085CAB048DCA}">
      <dgm:prSet/>
      <dgm:spPr/>
      <dgm:t>
        <a:bodyPr/>
        <a:lstStyle/>
        <a:p>
          <a:endParaRPr lang="nl-NL"/>
        </a:p>
      </dgm:t>
    </dgm:pt>
    <dgm:pt modelId="{7610FD11-BB32-4EE1-BA72-2AC16D42ACB1}" type="pres">
      <dgm:prSet presAssocID="{16D9F557-FF78-4D04-A7C7-6ADB4A14D932}" presName="Name0" presStyleCnt="0">
        <dgm:presLayoutVars>
          <dgm:dir/>
          <dgm:animLvl val="lvl"/>
          <dgm:resizeHandles val="exact"/>
        </dgm:presLayoutVars>
      </dgm:prSet>
      <dgm:spPr/>
    </dgm:pt>
    <dgm:pt modelId="{45264A0B-1E6F-47CD-9C31-058EC7FAACB1}" type="pres">
      <dgm:prSet presAssocID="{17364293-C94B-433E-8B65-4EF2007243AD}" presName="linNode" presStyleCnt="0"/>
      <dgm:spPr/>
    </dgm:pt>
    <dgm:pt modelId="{4154E763-E19B-4C56-AB67-0FA5A2C9F9AE}" type="pres">
      <dgm:prSet presAssocID="{17364293-C94B-433E-8B65-4EF2007243AD}" presName="parentText" presStyleLbl="node1" presStyleIdx="0" presStyleCnt="4">
        <dgm:presLayoutVars>
          <dgm:chMax val="1"/>
          <dgm:bulletEnabled val="1"/>
        </dgm:presLayoutVars>
      </dgm:prSet>
      <dgm:spPr/>
    </dgm:pt>
    <dgm:pt modelId="{5C9355D0-F6D2-45AA-97A8-EF068303FD52}" type="pres">
      <dgm:prSet presAssocID="{17364293-C94B-433E-8B65-4EF2007243AD}" presName="descendantText" presStyleLbl="alignAccFollowNode1" presStyleIdx="0" presStyleCnt="4">
        <dgm:presLayoutVars>
          <dgm:bulletEnabled val="1"/>
        </dgm:presLayoutVars>
      </dgm:prSet>
      <dgm:spPr/>
    </dgm:pt>
    <dgm:pt modelId="{C9B2BE98-A593-460A-B48C-EF8A745B5468}" type="pres">
      <dgm:prSet presAssocID="{988A04C3-0391-41CF-A4B6-C31BE6EFB9D7}" presName="sp" presStyleCnt="0"/>
      <dgm:spPr/>
    </dgm:pt>
    <dgm:pt modelId="{8FFCB5C4-4B3A-41B9-A1CC-89B8EAE134CD}" type="pres">
      <dgm:prSet presAssocID="{9978CF30-882A-423E-B243-1B772B2E1673}" presName="linNode" presStyleCnt="0"/>
      <dgm:spPr/>
    </dgm:pt>
    <dgm:pt modelId="{CC0DB842-D47F-4072-99F7-3F3FB35B0BB9}" type="pres">
      <dgm:prSet presAssocID="{9978CF30-882A-423E-B243-1B772B2E1673}" presName="parentText" presStyleLbl="node1" presStyleIdx="1" presStyleCnt="4">
        <dgm:presLayoutVars>
          <dgm:chMax val="1"/>
          <dgm:bulletEnabled val="1"/>
        </dgm:presLayoutVars>
      </dgm:prSet>
      <dgm:spPr/>
    </dgm:pt>
    <dgm:pt modelId="{B6AF918C-B83E-4DA9-94BF-48187AB86F44}" type="pres">
      <dgm:prSet presAssocID="{9978CF30-882A-423E-B243-1B772B2E1673}" presName="descendantText" presStyleLbl="alignAccFollowNode1" presStyleIdx="1" presStyleCnt="4">
        <dgm:presLayoutVars>
          <dgm:bulletEnabled val="1"/>
        </dgm:presLayoutVars>
      </dgm:prSet>
      <dgm:spPr/>
    </dgm:pt>
    <dgm:pt modelId="{94BB7EAA-CC39-4A9A-98B3-C3602A6B988C}" type="pres">
      <dgm:prSet presAssocID="{4A44020E-14B3-479D-8A9F-FE180080E976}" presName="sp" presStyleCnt="0"/>
      <dgm:spPr/>
    </dgm:pt>
    <dgm:pt modelId="{BBCF7116-0678-46C1-9ABA-535B43025727}" type="pres">
      <dgm:prSet presAssocID="{601704A4-8C6B-4DC6-95C3-67866BFF66D8}" presName="linNode" presStyleCnt="0"/>
      <dgm:spPr/>
    </dgm:pt>
    <dgm:pt modelId="{67B1C4D7-70F1-477F-AAFA-01AEEC18AFA3}" type="pres">
      <dgm:prSet presAssocID="{601704A4-8C6B-4DC6-95C3-67866BFF66D8}" presName="parentText" presStyleLbl="node1" presStyleIdx="2" presStyleCnt="4">
        <dgm:presLayoutVars>
          <dgm:chMax val="1"/>
          <dgm:bulletEnabled val="1"/>
        </dgm:presLayoutVars>
      </dgm:prSet>
      <dgm:spPr/>
    </dgm:pt>
    <dgm:pt modelId="{BA7C1DD1-6F2E-4452-91D9-3A989C438CF5}" type="pres">
      <dgm:prSet presAssocID="{601704A4-8C6B-4DC6-95C3-67866BFF66D8}" presName="descendantText" presStyleLbl="alignAccFollowNode1" presStyleIdx="2" presStyleCnt="4">
        <dgm:presLayoutVars>
          <dgm:bulletEnabled val="1"/>
        </dgm:presLayoutVars>
      </dgm:prSet>
      <dgm:spPr/>
    </dgm:pt>
    <dgm:pt modelId="{FD0F5B99-D69B-407A-934A-B1847FE9701D}" type="pres">
      <dgm:prSet presAssocID="{B03EBF27-6A22-4AB5-9664-B9DECA63F81E}" presName="sp" presStyleCnt="0"/>
      <dgm:spPr/>
    </dgm:pt>
    <dgm:pt modelId="{F503662F-B9D1-4C32-978F-A9BEEE7E00E4}" type="pres">
      <dgm:prSet presAssocID="{5E84106E-C394-4F26-BB5D-53F2F06755D5}" presName="linNode" presStyleCnt="0"/>
      <dgm:spPr/>
    </dgm:pt>
    <dgm:pt modelId="{41571AB4-B09B-4360-9899-81E77EA5983F}" type="pres">
      <dgm:prSet presAssocID="{5E84106E-C394-4F26-BB5D-53F2F06755D5}" presName="parentText" presStyleLbl="node1" presStyleIdx="3" presStyleCnt="4">
        <dgm:presLayoutVars>
          <dgm:chMax val="1"/>
          <dgm:bulletEnabled val="1"/>
        </dgm:presLayoutVars>
      </dgm:prSet>
      <dgm:spPr/>
    </dgm:pt>
    <dgm:pt modelId="{E1691166-811F-4B82-850E-5749B29C06FF}" type="pres">
      <dgm:prSet presAssocID="{5E84106E-C394-4F26-BB5D-53F2F06755D5}" presName="descendantText" presStyleLbl="alignAccFollowNode1" presStyleIdx="3" presStyleCnt="4">
        <dgm:presLayoutVars>
          <dgm:bulletEnabled val="1"/>
        </dgm:presLayoutVars>
      </dgm:prSet>
      <dgm:spPr/>
    </dgm:pt>
  </dgm:ptLst>
  <dgm:cxnLst>
    <dgm:cxn modelId="{51A2161A-151F-400B-AF58-CFBCBA80C8CA}" srcId="{5E84106E-C394-4F26-BB5D-53F2F06755D5}" destId="{56C597F7-17CC-4F64-A29B-2AB4EA279074}" srcOrd="0" destOrd="0" parTransId="{D6F1E75F-2DE1-41E9-9A69-EE40CAA83B11}" sibTransId="{96C58A6A-7FCD-468A-B767-5312B90CC7DF}"/>
    <dgm:cxn modelId="{B4B9BA1B-5B44-4293-9CCD-4A1E0B8A82F2}" srcId="{16D9F557-FF78-4D04-A7C7-6ADB4A14D932}" destId="{601704A4-8C6B-4DC6-95C3-67866BFF66D8}" srcOrd="2" destOrd="0" parTransId="{3D3E4F19-4A39-4B9B-9669-CB64B250FDB3}" sibTransId="{B03EBF27-6A22-4AB5-9664-B9DECA63F81E}"/>
    <dgm:cxn modelId="{59D3E81E-A736-40AC-8FE2-1572DA965DE5}" srcId="{601704A4-8C6B-4DC6-95C3-67866BFF66D8}" destId="{F1DD7CBF-0078-44C9-896C-A3709CD64043}" srcOrd="0" destOrd="0" parTransId="{29F5EC21-189A-4044-A447-2456D1D6A7F4}" sibTransId="{F3CC63DF-38D8-47EF-BC9C-89727A87AB97}"/>
    <dgm:cxn modelId="{0289CA26-BB24-4EEF-94CC-D600DDE05C64}" type="presOf" srcId="{56C597F7-17CC-4F64-A29B-2AB4EA279074}" destId="{E1691166-811F-4B82-850E-5749B29C06FF}" srcOrd="0" destOrd="0" presId="urn:microsoft.com/office/officeart/2005/8/layout/vList5"/>
    <dgm:cxn modelId="{1049F873-36A8-46CE-861C-1C540AE5F8B6}" type="presOf" srcId="{16D9F557-FF78-4D04-A7C7-6ADB4A14D932}" destId="{7610FD11-BB32-4EE1-BA72-2AC16D42ACB1}" srcOrd="0" destOrd="0" presId="urn:microsoft.com/office/officeart/2005/8/layout/vList5"/>
    <dgm:cxn modelId="{E5672F55-2C95-4F11-9735-836898874511}" type="presOf" srcId="{17364293-C94B-433E-8B65-4EF2007243AD}" destId="{4154E763-E19B-4C56-AB67-0FA5A2C9F9AE}" srcOrd="0" destOrd="0" presId="urn:microsoft.com/office/officeart/2005/8/layout/vList5"/>
    <dgm:cxn modelId="{6528A394-E062-4432-AF8D-E5E4E6192A54}" srcId="{9978CF30-882A-423E-B243-1B772B2E1673}" destId="{E88E78D7-53B9-44B0-BF96-C56C980CAB70}" srcOrd="0" destOrd="0" parTransId="{F5AA5B35-97E6-4E99-8BE8-FA78779212A5}" sibTransId="{8EC280CB-C6EF-4563-B01C-C10FFC406361}"/>
    <dgm:cxn modelId="{E04EA299-18FE-4934-912D-69B1E04FEEA7}" srcId="{16D9F557-FF78-4D04-A7C7-6ADB4A14D932}" destId="{9978CF30-882A-423E-B243-1B772B2E1673}" srcOrd="1" destOrd="0" parTransId="{31B035A9-C1CF-4FF0-ABCD-DE57CB9111F1}" sibTransId="{4A44020E-14B3-479D-8A9F-FE180080E976}"/>
    <dgm:cxn modelId="{1381E4A5-3261-48F3-8857-D8CEC6676D2D}" type="presOf" srcId="{CEA04C53-0305-44D1-8640-D9D09896A0FB}" destId="{5C9355D0-F6D2-45AA-97A8-EF068303FD52}" srcOrd="0" destOrd="0" presId="urn:microsoft.com/office/officeart/2005/8/layout/vList5"/>
    <dgm:cxn modelId="{26A403B2-A358-4CC2-A4FB-0978D66D7E91}" type="presOf" srcId="{5E84106E-C394-4F26-BB5D-53F2F06755D5}" destId="{41571AB4-B09B-4360-9899-81E77EA5983F}" srcOrd="0" destOrd="0" presId="urn:microsoft.com/office/officeart/2005/8/layout/vList5"/>
    <dgm:cxn modelId="{83A733B7-EEB9-42E6-97F9-2034A4B1556E}" srcId="{16D9F557-FF78-4D04-A7C7-6ADB4A14D932}" destId="{17364293-C94B-433E-8B65-4EF2007243AD}" srcOrd="0" destOrd="0" parTransId="{DAB4F6A1-A7F1-40C0-A2B4-1A511F7C5CD9}" sibTransId="{988A04C3-0391-41CF-A4B6-C31BE6EFB9D7}"/>
    <dgm:cxn modelId="{A5962DCC-C944-42C7-AB13-B64381E0577D}" srcId="{17364293-C94B-433E-8B65-4EF2007243AD}" destId="{CEA04C53-0305-44D1-8640-D9D09896A0FB}" srcOrd="0" destOrd="0" parTransId="{927CA56E-5983-4745-96FC-F7B205AAF8FB}" sibTransId="{2DAE0841-CDD0-46E7-BB90-BCF710B2268D}"/>
    <dgm:cxn modelId="{401254E3-A6B4-4224-B3FA-B27012688D46}" type="presOf" srcId="{E88E78D7-53B9-44B0-BF96-C56C980CAB70}" destId="{B6AF918C-B83E-4DA9-94BF-48187AB86F44}" srcOrd="0" destOrd="0" presId="urn:microsoft.com/office/officeart/2005/8/layout/vList5"/>
    <dgm:cxn modelId="{4832B8E9-486B-4359-A609-A45A8BAC88FA}" type="presOf" srcId="{9978CF30-882A-423E-B243-1B772B2E1673}" destId="{CC0DB842-D47F-4072-99F7-3F3FB35B0BB9}" srcOrd="0" destOrd="0" presId="urn:microsoft.com/office/officeart/2005/8/layout/vList5"/>
    <dgm:cxn modelId="{4BAD3DEE-9155-452C-83E6-40115ADB9572}" type="presOf" srcId="{601704A4-8C6B-4DC6-95C3-67866BFF66D8}" destId="{67B1C4D7-70F1-477F-AAFA-01AEEC18AFA3}" srcOrd="0" destOrd="0" presId="urn:microsoft.com/office/officeart/2005/8/layout/vList5"/>
    <dgm:cxn modelId="{B44468FE-0E17-43FD-B2AE-085CAB048DCA}" srcId="{16D9F557-FF78-4D04-A7C7-6ADB4A14D932}" destId="{5E84106E-C394-4F26-BB5D-53F2F06755D5}" srcOrd="3" destOrd="0" parTransId="{FAF8B920-759A-47BE-8674-26F4372C19C6}" sibTransId="{80DBFE08-B20A-4AC8-B5A6-C3750F629138}"/>
    <dgm:cxn modelId="{2558B3FF-E8D9-4349-B89E-4C8A988C6294}" type="presOf" srcId="{F1DD7CBF-0078-44C9-896C-A3709CD64043}" destId="{BA7C1DD1-6F2E-4452-91D9-3A989C438CF5}" srcOrd="0" destOrd="0" presId="urn:microsoft.com/office/officeart/2005/8/layout/vList5"/>
    <dgm:cxn modelId="{02E1041D-E3DC-464E-B906-AEC370FEE1C8}" type="presParOf" srcId="{7610FD11-BB32-4EE1-BA72-2AC16D42ACB1}" destId="{45264A0B-1E6F-47CD-9C31-058EC7FAACB1}" srcOrd="0" destOrd="0" presId="urn:microsoft.com/office/officeart/2005/8/layout/vList5"/>
    <dgm:cxn modelId="{DDE590BC-7F08-4178-ABF5-BF8A5F61C8CB}" type="presParOf" srcId="{45264A0B-1E6F-47CD-9C31-058EC7FAACB1}" destId="{4154E763-E19B-4C56-AB67-0FA5A2C9F9AE}" srcOrd="0" destOrd="0" presId="urn:microsoft.com/office/officeart/2005/8/layout/vList5"/>
    <dgm:cxn modelId="{9C8102C1-2633-435E-9B41-E7D60AA2361A}" type="presParOf" srcId="{45264A0B-1E6F-47CD-9C31-058EC7FAACB1}" destId="{5C9355D0-F6D2-45AA-97A8-EF068303FD52}" srcOrd="1" destOrd="0" presId="urn:microsoft.com/office/officeart/2005/8/layout/vList5"/>
    <dgm:cxn modelId="{D7EE33AA-E1BA-446C-8B36-CD48E4D7C099}" type="presParOf" srcId="{7610FD11-BB32-4EE1-BA72-2AC16D42ACB1}" destId="{C9B2BE98-A593-460A-B48C-EF8A745B5468}" srcOrd="1" destOrd="0" presId="urn:microsoft.com/office/officeart/2005/8/layout/vList5"/>
    <dgm:cxn modelId="{FD46EEE7-F117-4B36-9525-0E4810A6F1EC}" type="presParOf" srcId="{7610FD11-BB32-4EE1-BA72-2AC16D42ACB1}" destId="{8FFCB5C4-4B3A-41B9-A1CC-89B8EAE134CD}" srcOrd="2" destOrd="0" presId="urn:microsoft.com/office/officeart/2005/8/layout/vList5"/>
    <dgm:cxn modelId="{4BF3895B-090E-441A-9FD0-845E741E6DA1}" type="presParOf" srcId="{8FFCB5C4-4B3A-41B9-A1CC-89B8EAE134CD}" destId="{CC0DB842-D47F-4072-99F7-3F3FB35B0BB9}" srcOrd="0" destOrd="0" presId="urn:microsoft.com/office/officeart/2005/8/layout/vList5"/>
    <dgm:cxn modelId="{7A27FDDE-55A4-441E-A3F9-EF80FA02FA50}" type="presParOf" srcId="{8FFCB5C4-4B3A-41B9-A1CC-89B8EAE134CD}" destId="{B6AF918C-B83E-4DA9-94BF-48187AB86F44}" srcOrd="1" destOrd="0" presId="urn:microsoft.com/office/officeart/2005/8/layout/vList5"/>
    <dgm:cxn modelId="{FEABDCB7-614F-421F-A817-7AF37971739E}" type="presParOf" srcId="{7610FD11-BB32-4EE1-BA72-2AC16D42ACB1}" destId="{94BB7EAA-CC39-4A9A-98B3-C3602A6B988C}" srcOrd="3" destOrd="0" presId="urn:microsoft.com/office/officeart/2005/8/layout/vList5"/>
    <dgm:cxn modelId="{5A458688-910B-49FA-84CB-207BB070FDFA}" type="presParOf" srcId="{7610FD11-BB32-4EE1-BA72-2AC16D42ACB1}" destId="{BBCF7116-0678-46C1-9ABA-535B43025727}" srcOrd="4" destOrd="0" presId="urn:microsoft.com/office/officeart/2005/8/layout/vList5"/>
    <dgm:cxn modelId="{56AE2E83-23B2-4933-8CFE-0F453D7B3134}" type="presParOf" srcId="{BBCF7116-0678-46C1-9ABA-535B43025727}" destId="{67B1C4D7-70F1-477F-AAFA-01AEEC18AFA3}" srcOrd="0" destOrd="0" presId="urn:microsoft.com/office/officeart/2005/8/layout/vList5"/>
    <dgm:cxn modelId="{1BF17CF7-8198-4D65-B8AC-7D1799DD9B7E}" type="presParOf" srcId="{BBCF7116-0678-46C1-9ABA-535B43025727}" destId="{BA7C1DD1-6F2E-4452-91D9-3A989C438CF5}" srcOrd="1" destOrd="0" presId="urn:microsoft.com/office/officeart/2005/8/layout/vList5"/>
    <dgm:cxn modelId="{ECFCA210-AFB3-4806-9386-A5354CF78737}" type="presParOf" srcId="{7610FD11-BB32-4EE1-BA72-2AC16D42ACB1}" destId="{FD0F5B99-D69B-407A-934A-B1847FE9701D}" srcOrd="5" destOrd="0" presId="urn:microsoft.com/office/officeart/2005/8/layout/vList5"/>
    <dgm:cxn modelId="{C47BC47E-B21F-47AD-928A-92B7ABF95865}" type="presParOf" srcId="{7610FD11-BB32-4EE1-BA72-2AC16D42ACB1}" destId="{F503662F-B9D1-4C32-978F-A9BEEE7E00E4}" srcOrd="6" destOrd="0" presId="urn:microsoft.com/office/officeart/2005/8/layout/vList5"/>
    <dgm:cxn modelId="{8F4DFA41-AA39-4A20-A63A-90F9F95C97CA}" type="presParOf" srcId="{F503662F-B9D1-4C32-978F-A9BEEE7E00E4}" destId="{41571AB4-B09B-4360-9899-81E77EA5983F}" srcOrd="0" destOrd="0" presId="urn:microsoft.com/office/officeart/2005/8/layout/vList5"/>
    <dgm:cxn modelId="{68E3A5C3-B174-463B-9C61-857B781C9803}" type="presParOf" srcId="{F503662F-B9D1-4C32-978F-A9BEEE7E00E4}" destId="{E1691166-811F-4B82-850E-5749B29C06FF}" srcOrd="1" destOrd="0" presId="urn:microsoft.com/office/officeart/2005/8/layout/vList5"/>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4974623-361F-42D3-BF31-F0A288AA22F3}" type="doc">
      <dgm:prSet loTypeId="urn:microsoft.com/office/officeart/2005/8/layout/process1" loCatId="process" qsTypeId="urn:microsoft.com/office/officeart/2005/8/quickstyle/simple1" qsCatId="simple" csTypeId="urn:microsoft.com/office/officeart/2005/8/colors/accent1_2" csCatId="accent1" phldr="1"/>
      <dgm:spPr/>
    </dgm:pt>
    <dgm:pt modelId="{4B069699-0BA6-4D96-B993-38DF2EDE275E}">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Examen behaald</a:t>
          </a:r>
        </a:p>
      </dgm:t>
    </dgm:pt>
    <dgm:pt modelId="{37432518-57AB-4E9A-BF72-340313D8A87B}" type="parTrans" cxnId="{E7EB537B-FFDE-4338-BBEB-E2972B6C4659}">
      <dgm:prSet/>
      <dgm:spPr/>
      <dgm:t>
        <a:bodyPr/>
        <a:lstStyle/>
        <a:p>
          <a:endParaRPr lang="nl-NL"/>
        </a:p>
      </dgm:t>
    </dgm:pt>
    <dgm:pt modelId="{7E6BA3FD-5C51-4D57-9071-D81724AAB939}" type="sibTrans" cxnId="{E7EB537B-FFDE-4338-BBEB-E2972B6C4659}">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E87606CB-6ADC-4DA7-9B19-57C0DDFCE0C6}">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Vrijstelling aanvragen</a:t>
          </a:r>
        </a:p>
      </dgm:t>
    </dgm:pt>
    <dgm:pt modelId="{299B668B-F086-47CC-9085-8D540F49C878}" type="parTrans" cxnId="{2D3B5AE4-4B42-49DF-B316-F18CE5025C71}">
      <dgm:prSet/>
      <dgm:spPr/>
      <dgm:t>
        <a:bodyPr/>
        <a:lstStyle/>
        <a:p>
          <a:endParaRPr lang="nl-NL"/>
        </a:p>
      </dgm:t>
    </dgm:pt>
    <dgm:pt modelId="{C7ECFB65-C407-4D3D-A87C-FFD0CA061982}" type="sibTrans" cxnId="{2D3B5AE4-4B42-49DF-B316-F18CE5025C71}">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95BC8060-20A4-4DC5-8EB6-2860B4347E0D}">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Afspraken maken met mentor</a:t>
          </a:r>
        </a:p>
      </dgm:t>
    </dgm:pt>
    <dgm:pt modelId="{A3988AF4-05D7-4384-A021-089BE7E2F634}" type="parTrans" cxnId="{0019B5EE-1333-4F4F-ABDE-41F93FE9C58A}">
      <dgm:prSet/>
      <dgm:spPr/>
      <dgm:t>
        <a:bodyPr/>
        <a:lstStyle/>
        <a:p>
          <a:endParaRPr lang="nl-NL"/>
        </a:p>
      </dgm:t>
    </dgm:pt>
    <dgm:pt modelId="{82E65D22-855E-4F19-B762-02105AF755B4}" type="sibTrans" cxnId="{0019B5EE-1333-4F4F-ABDE-41F93FE9C58A}">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20AB5AAF-4E9B-4EAF-9D04-1E8C46CD57FC}">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4 x per jaar onderhoudstoets</a:t>
          </a:r>
        </a:p>
      </dgm:t>
    </dgm:pt>
    <dgm:pt modelId="{6FE0B5C2-F7B2-48EC-B745-1C7DE38EF078}" type="parTrans" cxnId="{0E60486B-8EBC-40A1-96D6-A6D638BCC9EE}">
      <dgm:prSet/>
      <dgm:spPr/>
      <dgm:t>
        <a:bodyPr/>
        <a:lstStyle/>
        <a:p>
          <a:endParaRPr lang="nl-NL"/>
        </a:p>
      </dgm:t>
    </dgm:pt>
    <dgm:pt modelId="{FFD308A1-909B-4676-8488-C2498128731F}" type="sibTrans" cxnId="{0E60486B-8EBC-40A1-96D6-A6D638BCC9EE}">
      <dgm:prSet/>
      <dgm:spPr/>
      <dgm:t>
        <a:bodyPr/>
        <a:lstStyle/>
        <a:p>
          <a:endParaRPr lang="nl-NL"/>
        </a:p>
      </dgm:t>
    </dgm:pt>
    <dgm:pt modelId="{D8AE136B-C2B8-48EA-97D7-87DE09751DE5}">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Vrijstelling of vrijwillig in de les</a:t>
          </a:r>
        </a:p>
      </dgm:t>
    </dgm:pt>
    <dgm:pt modelId="{47A8DA96-F750-4EBD-B590-3FECCAB27880}" type="parTrans" cxnId="{E6A849DE-8658-453F-8D27-C11AEE17C315}">
      <dgm:prSet/>
      <dgm:spPr/>
      <dgm:t>
        <a:bodyPr/>
        <a:lstStyle/>
        <a:p>
          <a:endParaRPr lang="nl-NL"/>
        </a:p>
      </dgm:t>
    </dgm:pt>
    <dgm:pt modelId="{9B40AD72-516E-4501-8151-E71E3519889A}" type="sibTrans" cxnId="{E6A849DE-8658-453F-8D27-C11AEE17C315}">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6FD6C320-3BC0-40E4-9610-C1BF023A69FD}" type="pres">
      <dgm:prSet presAssocID="{D4974623-361F-42D3-BF31-F0A288AA22F3}" presName="Name0" presStyleCnt="0">
        <dgm:presLayoutVars>
          <dgm:dir/>
          <dgm:resizeHandles val="exact"/>
        </dgm:presLayoutVars>
      </dgm:prSet>
      <dgm:spPr/>
    </dgm:pt>
    <dgm:pt modelId="{F0BC781A-C586-434A-B4C9-14F0D3AAFD53}" type="pres">
      <dgm:prSet presAssocID="{4B069699-0BA6-4D96-B993-38DF2EDE275E}" presName="node" presStyleLbl="node1" presStyleIdx="0" presStyleCnt="5">
        <dgm:presLayoutVars>
          <dgm:bulletEnabled val="1"/>
        </dgm:presLayoutVars>
      </dgm:prSet>
      <dgm:spPr/>
    </dgm:pt>
    <dgm:pt modelId="{BE65D7BC-73EA-4287-AC6B-A61A21470239}" type="pres">
      <dgm:prSet presAssocID="{7E6BA3FD-5C51-4D57-9071-D81724AAB939}" presName="sibTrans" presStyleLbl="sibTrans2D1" presStyleIdx="0" presStyleCnt="4"/>
      <dgm:spPr/>
    </dgm:pt>
    <dgm:pt modelId="{3266DE7D-528C-46B3-9D3E-7B5CEB0FB643}" type="pres">
      <dgm:prSet presAssocID="{7E6BA3FD-5C51-4D57-9071-D81724AAB939}" presName="connectorText" presStyleLbl="sibTrans2D1" presStyleIdx="0" presStyleCnt="4"/>
      <dgm:spPr/>
    </dgm:pt>
    <dgm:pt modelId="{42F89BA6-651B-444C-8A8A-EA3FFC3F983A}" type="pres">
      <dgm:prSet presAssocID="{E87606CB-6ADC-4DA7-9B19-57C0DDFCE0C6}" presName="node" presStyleLbl="node1" presStyleIdx="1" presStyleCnt="5">
        <dgm:presLayoutVars>
          <dgm:bulletEnabled val="1"/>
        </dgm:presLayoutVars>
      </dgm:prSet>
      <dgm:spPr/>
    </dgm:pt>
    <dgm:pt modelId="{D27FB32B-5F97-4573-8E4B-E360AF50CAAE}" type="pres">
      <dgm:prSet presAssocID="{C7ECFB65-C407-4D3D-A87C-FFD0CA061982}" presName="sibTrans" presStyleLbl="sibTrans2D1" presStyleIdx="1" presStyleCnt="4"/>
      <dgm:spPr/>
    </dgm:pt>
    <dgm:pt modelId="{EACE1394-72EB-4243-AB60-A9C5D7897F18}" type="pres">
      <dgm:prSet presAssocID="{C7ECFB65-C407-4D3D-A87C-FFD0CA061982}" presName="connectorText" presStyleLbl="sibTrans2D1" presStyleIdx="1" presStyleCnt="4"/>
      <dgm:spPr/>
    </dgm:pt>
    <dgm:pt modelId="{D66A3C8D-E2C9-44FE-8C9A-861EB7E7F3E0}" type="pres">
      <dgm:prSet presAssocID="{95BC8060-20A4-4DC5-8EB6-2860B4347E0D}" presName="node" presStyleLbl="node1" presStyleIdx="2" presStyleCnt="5">
        <dgm:presLayoutVars>
          <dgm:bulletEnabled val="1"/>
        </dgm:presLayoutVars>
      </dgm:prSet>
      <dgm:spPr/>
    </dgm:pt>
    <dgm:pt modelId="{11182D3F-01CB-4CC1-80B0-B01EC3980A7E}" type="pres">
      <dgm:prSet presAssocID="{82E65D22-855E-4F19-B762-02105AF755B4}" presName="sibTrans" presStyleLbl="sibTrans2D1" presStyleIdx="2" presStyleCnt="4"/>
      <dgm:spPr/>
    </dgm:pt>
    <dgm:pt modelId="{35425190-E92E-4BA5-83A7-3FC302C38160}" type="pres">
      <dgm:prSet presAssocID="{82E65D22-855E-4F19-B762-02105AF755B4}" presName="connectorText" presStyleLbl="sibTrans2D1" presStyleIdx="2" presStyleCnt="4"/>
      <dgm:spPr/>
    </dgm:pt>
    <dgm:pt modelId="{C360FCE6-F967-4D0B-8A0F-EB77B14C237A}" type="pres">
      <dgm:prSet presAssocID="{D8AE136B-C2B8-48EA-97D7-87DE09751DE5}" presName="node" presStyleLbl="node1" presStyleIdx="3" presStyleCnt="5">
        <dgm:presLayoutVars>
          <dgm:bulletEnabled val="1"/>
        </dgm:presLayoutVars>
      </dgm:prSet>
      <dgm:spPr/>
    </dgm:pt>
    <dgm:pt modelId="{8E73FEBD-6088-46EC-800F-E04CE37598D0}" type="pres">
      <dgm:prSet presAssocID="{9B40AD72-516E-4501-8151-E71E3519889A}" presName="sibTrans" presStyleLbl="sibTrans2D1" presStyleIdx="3" presStyleCnt="4"/>
      <dgm:spPr/>
    </dgm:pt>
    <dgm:pt modelId="{1AE364B3-566C-4AF7-A8A3-23A2BA5D75DA}" type="pres">
      <dgm:prSet presAssocID="{9B40AD72-516E-4501-8151-E71E3519889A}" presName="connectorText" presStyleLbl="sibTrans2D1" presStyleIdx="3" presStyleCnt="4"/>
      <dgm:spPr/>
    </dgm:pt>
    <dgm:pt modelId="{B9E7C62E-1F1E-45F6-AB85-E1C7C569EE65}" type="pres">
      <dgm:prSet presAssocID="{20AB5AAF-4E9B-4EAF-9D04-1E8C46CD57FC}" presName="node" presStyleLbl="node1" presStyleIdx="4" presStyleCnt="5">
        <dgm:presLayoutVars>
          <dgm:bulletEnabled val="1"/>
        </dgm:presLayoutVars>
      </dgm:prSet>
      <dgm:spPr/>
    </dgm:pt>
  </dgm:ptLst>
  <dgm:cxnLst>
    <dgm:cxn modelId="{E1F9C62B-B875-4D96-A938-1F78694ABEDF}" type="presOf" srcId="{D8AE136B-C2B8-48EA-97D7-87DE09751DE5}" destId="{C360FCE6-F967-4D0B-8A0F-EB77B14C237A}" srcOrd="0" destOrd="0" presId="urn:microsoft.com/office/officeart/2005/8/layout/process1"/>
    <dgm:cxn modelId="{94F3BA3A-2C73-46E3-904C-770D837AC251}" type="presOf" srcId="{9B40AD72-516E-4501-8151-E71E3519889A}" destId="{8E73FEBD-6088-46EC-800F-E04CE37598D0}" srcOrd="0" destOrd="0" presId="urn:microsoft.com/office/officeart/2005/8/layout/process1"/>
    <dgm:cxn modelId="{87AACF3C-CE8B-4A7A-ABAC-FAB0B238B8C4}" type="presOf" srcId="{C7ECFB65-C407-4D3D-A87C-FFD0CA061982}" destId="{EACE1394-72EB-4243-AB60-A9C5D7897F18}" srcOrd="1" destOrd="0" presId="urn:microsoft.com/office/officeart/2005/8/layout/process1"/>
    <dgm:cxn modelId="{4D50FC62-B9F7-483B-AF0E-DDCC9C0A0B97}" type="presOf" srcId="{7E6BA3FD-5C51-4D57-9071-D81724AAB939}" destId="{BE65D7BC-73EA-4287-AC6B-A61A21470239}" srcOrd="0" destOrd="0" presId="urn:microsoft.com/office/officeart/2005/8/layout/process1"/>
    <dgm:cxn modelId="{0E60486B-8EBC-40A1-96D6-A6D638BCC9EE}" srcId="{D4974623-361F-42D3-BF31-F0A288AA22F3}" destId="{20AB5AAF-4E9B-4EAF-9D04-1E8C46CD57FC}" srcOrd="4" destOrd="0" parTransId="{6FE0B5C2-F7B2-48EC-B745-1C7DE38EF078}" sibTransId="{FFD308A1-909B-4676-8488-C2498128731F}"/>
    <dgm:cxn modelId="{4F031970-323E-49E9-92C8-83E77E1A273D}" type="presOf" srcId="{D4974623-361F-42D3-BF31-F0A288AA22F3}" destId="{6FD6C320-3BC0-40E4-9610-C1BF023A69FD}" srcOrd="0" destOrd="0" presId="urn:microsoft.com/office/officeart/2005/8/layout/process1"/>
    <dgm:cxn modelId="{A4BA8679-3B34-42CF-9590-D3FE5E9DC70E}" type="presOf" srcId="{C7ECFB65-C407-4D3D-A87C-FFD0CA061982}" destId="{D27FB32B-5F97-4573-8E4B-E360AF50CAAE}" srcOrd="0" destOrd="0" presId="urn:microsoft.com/office/officeart/2005/8/layout/process1"/>
    <dgm:cxn modelId="{CD81B27A-12BA-4AB2-A007-330D333CA6A9}" type="presOf" srcId="{E87606CB-6ADC-4DA7-9B19-57C0DDFCE0C6}" destId="{42F89BA6-651B-444C-8A8A-EA3FFC3F983A}" srcOrd="0" destOrd="0" presId="urn:microsoft.com/office/officeart/2005/8/layout/process1"/>
    <dgm:cxn modelId="{E7EB537B-FFDE-4338-BBEB-E2972B6C4659}" srcId="{D4974623-361F-42D3-BF31-F0A288AA22F3}" destId="{4B069699-0BA6-4D96-B993-38DF2EDE275E}" srcOrd="0" destOrd="0" parTransId="{37432518-57AB-4E9A-BF72-340313D8A87B}" sibTransId="{7E6BA3FD-5C51-4D57-9071-D81724AAB939}"/>
    <dgm:cxn modelId="{8D523C83-352F-466D-815E-8AB43798048B}" type="presOf" srcId="{9B40AD72-516E-4501-8151-E71E3519889A}" destId="{1AE364B3-566C-4AF7-A8A3-23A2BA5D75DA}" srcOrd="1" destOrd="0" presId="urn:microsoft.com/office/officeart/2005/8/layout/process1"/>
    <dgm:cxn modelId="{37936892-2555-4034-BA47-BEF16A8F27CB}" type="presOf" srcId="{7E6BA3FD-5C51-4D57-9071-D81724AAB939}" destId="{3266DE7D-528C-46B3-9D3E-7B5CEB0FB643}" srcOrd="1" destOrd="0" presId="urn:microsoft.com/office/officeart/2005/8/layout/process1"/>
    <dgm:cxn modelId="{BB551EC1-B300-4BD7-94FC-04A338959DF8}" type="presOf" srcId="{20AB5AAF-4E9B-4EAF-9D04-1E8C46CD57FC}" destId="{B9E7C62E-1F1E-45F6-AB85-E1C7C569EE65}" srcOrd="0" destOrd="0" presId="urn:microsoft.com/office/officeart/2005/8/layout/process1"/>
    <dgm:cxn modelId="{3E19D6CA-96A0-4483-B85F-31A9CA8B41C7}" type="presOf" srcId="{82E65D22-855E-4F19-B762-02105AF755B4}" destId="{35425190-E92E-4BA5-83A7-3FC302C38160}" srcOrd="1" destOrd="0" presId="urn:microsoft.com/office/officeart/2005/8/layout/process1"/>
    <dgm:cxn modelId="{6167BDCD-C417-4236-8874-DF67AA8D56DF}" type="presOf" srcId="{95BC8060-20A4-4DC5-8EB6-2860B4347E0D}" destId="{D66A3C8D-E2C9-44FE-8C9A-861EB7E7F3E0}" srcOrd="0" destOrd="0" presId="urn:microsoft.com/office/officeart/2005/8/layout/process1"/>
    <dgm:cxn modelId="{9BE9CAD2-11D0-4573-93D1-F396FFCC3FCF}" type="presOf" srcId="{82E65D22-855E-4F19-B762-02105AF755B4}" destId="{11182D3F-01CB-4CC1-80B0-B01EC3980A7E}" srcOrd="0" destOrd="0" presId="urn:microsoft.com/office/officeart/2005/8/layout/process1"/>
    <dgm:cxn modelId="{E6A849DE-8658-453F-8D27-C11AEE17C315}" srcId="{D4974623-361F-42D3-BF31-F0A288AA22F3}" destId="{D8AE136B-C2B8-48EA-97D7-87DE09751DE5}" srcOrd="3" destOrd="0" parTransId="{47A8DA96-F750-4EBD-B590-3FECCAB27880}" sibTransId="{9B40AD72-516E-4501-8151-E71E3519889A}"/>
    <dgm:cxn modelId="{23CF6EDF-6EDE-4F5B-A391-2FBFDC4087A5}" type="presOf" srcId="{4B069699-0BA6-4D96-B993-38DF2EDE275E}" destId="{F0BC781A-C586-434A-B4C9-14F0D3AAFD53}" srcOrd="0" destOrd="0" presId="urn:microsoft.com/office/officeart/2005/8/layout/process1"/>
    <dgm:cxn modelId="{2D3B5AE4-4B42-49DF-B316-F18CE5025C71}" srcId="{D4974623-361F-42D3-BF31-F0A288AA22F3}" destId="{E87606CB-6ADC-4DA7-9B19-57C0DDFCE0C6}" srcOrd="1" destOrd="0" parTransId="{299B668B-F086-47CC-9085-8D540F49C878}" sibTransId="{C7ECFB65-C407-4D3D-A87C-FFD0CA061982}"/>
    <dgm:cxn modelId="{0019B5EE-1333-4F4F-ABDE-41F93FE9C58A}" srcId="{D4974623-361F-42D3-BF31-F0A288AA22F3}" destId="{95BC8060-20A4-4DC5-8EB6-2860B4347E0D}" srcOrd="2" destOrd="0" parTransId="{A3988AF4-05D7-4384-A021-089BE7E2F634}" sibTransId="{82E65D22-855E-4F19-B762-02105AF755B4}"/>
    <dgm:cxn modelId="{B79494DB-76F2-4631-895F-2FF095935E8E}" type="presParOf" srcId="{6FD6C320-3BC0-40E4-9610-C1BF023A69FD}" destId="{F0BC781A-C586-434A-B4C9-14F0D3AAFD53}" srcOrd="0" destOrd="0" presId="urn:microsoft.com/office/officeart/2005/8/layout/process1"/>
    <dgm:cxn modelId="{C34811F9-FD76-4427-9134-423BF6D66A7D}" type="presParOf" srcId="{6FD6C320-3BC0-40E4-9610-C1BF023A69FD}" destId="{BE65D7BC-73EA-4287-AC6B-A61A21470239}" srcOrd="1" destOrd="0" presId="urn:microsoft.com/office/officeart/2005/8/layout/process1"/>
    <dgm:cxn modelId="{178E5A09-422C-4473-93C7-D860BD8AF4C0}" type="presParOf" srcId="{BE65D7BC-73EA-4287-AC6B-A61A21470239}" destId="{3266DE7D-528C-46B3-9D3E-7B5CEB0FB643}" srcOrd="0" destOrd="0" presId="urn:microsoft.com/office/officeart/2005/8/layout/process1"/>
    <dgm:cxn modelId="{69440F7F-E683-433D-A3EA-0968264C3EC1}" type="presParOf" srcId="{6FD6C320-3BC0-40E4-9610-C1BF023A69FD}" destId="{42F89BA6-651B-444C-8A8A-EA3FFC3F983A}" srcOrd="2" destOrd="0" presId="urn:microsoft.com/office/officeart/2005/8/layout/process1"/>
    <dgm:cxn modelId="{415634F9-3CB2-4673-8812-D2B99475FDAA}" type="presParOf" srcId="{6FD6C320-3BC0-40E4-9610-C1BF023A69FD}" destId="{D27FB32B-5F97-4573-8E4B-E360AF50CAAE}" srcOrd="3" destOrd="0" presId="urn:microsoft.com/office/officeart/2005/8/layout/process1"/>
    <dgm:cxn modelId="{D6ACA81F-87D4-4CE0-B3D3-8136036EB8C6}" type="presParOf" srcId="{D27FB32B-5F97-4573-8E4B-E360AF50CAAE}" destId="{EACE1394-72EB-4243-AB60-A9C5D7897F18}" srcOrd="0" destOrd="0" presId="urn:microsoft.com/office/officeart/2005/8/layout/process1"/>
    <dgm:cxn modelId="{CB29BC6B-E783-4AEF-979A-730263B0D3A8}" type="presParOf" srcId="{6FD6C320-3BC0-40E4-9610-C1BF023A69FD}" destId="{D66A3C8D-E2C9-44FE-8C9A-861EB7E7F3E0}" srcOrd="4" destOrd="0" presId="urn:microsoft.com/office/officeart/2005/8/layout/process1"/>
    <dgm:cxn modelId="{61F693D0-5E75-4231-9B28-424105B4BA5B}" type="presParOf" srcId="{6FD6C320-3BC0-40E4-9610-C1BF023A69FD}" destId="{11182D3F-01CB-4CC1-80B0-B01EC3980A7E}" srcOrd="5" destOrd="0" presId="urn:microsoft.com/office/officeart/2005/8/layout/process1"/>
    <dgm:cxn modelId="{62B35D27-ED1D-4406-940D-83D029DF5FEE}" type="presParOf" srcId="{11182D3F-01CB-4CC1-80B0-B01EC3980A7E}" destId="{35425190-E92E-4BA5-83A7-3FC302C38160}" srcOrd="0" destOrd="0" presId="urn:microsoft.com/office/officeart/2005/8/layout/process1"/>
    <dgm:cxn modelId="{EB6D2493-0051-4D27-8836-56DEAC7F04BF}" type="presParOf" srcId="{6FD6C320-3BC0-40E4-9610-C1BF023A69FD}" destId="{C360FCE6-F967-4D0B-8A0F-EB77B14C237A}" srcOrd="6" destOrd="0" presId="urn:microsoft.com/office/officeart/2005/8/layout/process1"/>
    <dgm:cxn modelId="{C09DF45E-6D75-41F2-887F-1A8AC4FDF945}" type="presParOf" srcId="{6FD6C320-3BC0-40E4-9610-C1BF023A69FD}" destId="{8E73FEBD-6088-46EC-800F-E04CE37598D0}" srcOrd="7" destOrd="0" presId="urn:microsoft.com/office/officeart/2005/8/layout/process1"/>
    <dgm:cxn modelId="{03CA55C6-0903-464A-B341-2F9D5D1A0925}" type="presParOf" srcId="{8E73FEBD-6088-46EC-800F-E04CE37598D0}" destId="{1AE364B3-566C-4AF7-A8A3-23A2BA5D75DA}" srcOrd="0" destOrd="0" presId="urn:microsoft.com/office/officeart/2005/8/layout/process1"/>
    <dgm:cxn modelId="{B4F0EAC7-68CD-405D-990D-FE30A5D9D3E8}" type="presParOf" srcId="{6FD6C320-3BC0-40E4-9610-C1BF023A69FD}" destId="{B9E7C62E-1F1E-45F6-AB85-E1C7C569EE65}" srcOrd="8" destOrd="0" presId="urn:microsoft.com/office/officeart/2005/8/layout/process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D9F557-FF78-4D04-A7C7-6ADB4A14D932}" type="doc">
      <dgm:prSet loTypeId="urn:microsoft.com/office/officeart/2005/8/layout/vList5" loCatId="list" qsTypeId="urn:microsoft.com/office/officeart/2005/8/quickstyle/simple3" qsCatId="simple" csTypeId="urn:microsoft.com/office/officeart/2005/8/colors/accent1_2" csCatId="accent1" phldr="1"/>
      <dgm:spPr/>
    </dgm:pt>
    <dgm:pt modelId="{17364293-C94B-433E-8B65-4EF2007243AD}">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1</a:t>
          </a:r>
        </a:p>
      </dgm:t>
    </dgm:pt>
    <dgm:pt modelId="{DAB4F6A1-A7F1-40C0-A2B4-1A511F7C5CD9}" type="parTrans" cxnId="{83A733B7-EEB9-42E6-97F9-2034A4B1556E}">
      <dgm:prSet/>
      <dgm:spPr/>
      <dgm:t>
        <a:bodyPr/>
        <a:lstStyle/>
        <a:p>
          <a:endParaRPr lang="nl-NL"/>
        </a:p>
      </dgm:t>
    </dgm:pt>
    <dgm:pt modelId="{988A04C3-0391-41CF-A4B6-C31BE6EFB9D7}" type="sibTrans" cxnId="{83A733B7-EEB9-42E6-97F9-2034A4B1556E}">
      <dgm:prSet/>
      <dgm:spPr/>
      <dgm:t>
        <a:bodyPr/>
        <a:lstStyle/>
        <a:p>
          <a:endParaRPr lang="nl-NL"/>
        </a:p>
      </dgm:t>
    </dgm:pt>
    <dgm:pt modelId="{9978CF30-882A-423E-B243-1B772B2E1673}">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2</a:t>
          </a:r>
        </a:p>
      </dgm:t>
    </dgm:pt>
    <dgm:pt modelId="{31B035A9-C1CF-4FF0-ABCD-DE57CB9111F1}" type="parTrans" cxnId="{E04EA299-18FE-4934-912D-69B1E04FEEA7}">
      <dgm:prSet/>
      <dgm:spPr/>
      <dgm:t>
        <a:bodyPr/>
        <a:lstStyle/>
        <a:p>
          <a:endParaRPr lang="nl-NL"/>
        </a:p>
      </dgm:t>
    </dgm:pt>
    <dgm:pt modelId="{4A44020E-14B3-479D-8A9F-FE180080E976}" type="sibTrans" cxnId="{E04EA299-18FE-4934-912D-69B1E04FEEA7}">
      <dgm:prSet/>
      <dgm:spPr/>
      <dgm:t>
        <a:bodyPr/>
        <a:lstStyle/>
        <a:p>
          <a:endParaRPr lang="nl-NL"/>
        </a:p>
      </dgm:t>
    </dgm:pt>
    <dgm:pt modelId="{601704A4-8C6B-4DC6-95C3-67866BFF66D8}">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3</a:t>
          </a:r>
        </a:p>
      </dgm:t>
    </dgm:pt>
    <dgm:pt modelId="{3D3E4F19-4A39-4B9B-9669-CB64B250FDB3}" type="parTrans" cxnId="{B4B9BA1B-5B44-4293-9CCD-4A1E0B8A82F2}">
      <dgm:prSet/>
      <dgm:spPr/>
      <dgm:t>
        <a:bodyPr/>
        <a:lstStyle/>
        <a:p>
          <a:endParaRPr lang="nl-NL"/>
        </a:p>
      </dgm:t>
    </dgm:pt>
    <dgm:pt modelId="{B03EBF27-6A22-4AB5-9664-B9DECA63F81E}" type="sibTrans" cxnId="{B4B9BA1B-5B44-4293-9CCD-4A1E0B8A82F2}">
      <dgm:prSet/>
      <dgm:spPr/>
      <dgm:t>
        <a:bodyPr/>
        <a:lstStyle/>
        <a:p>
          <a:endParaRPr lang="nl-NL"/>
        </a:p>
      </dgm:t>
    </dgm:pt>
    <dgm:pt modelId="{56C597F7-17CC-4F64-A29B-2AB4EA279074}">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3 kleine of 2 grote en 1 klein keuzedeel</a:t>
          </a:r>
        </a:p>
      </dgm:t>
    </dgm:pt>
    <dgm:pt modelId="{D6F1E75F-2DE1-41E9-9A69-EE40CAA83B11}" type="parTrans" cxnId="{51A2161A-151F-400B-AF58-CFBCBA80C8CA}">
      <dgm:prSet/>
      <dgm:spPr/>
      <dgm:t>
        <a:bodyPr/>
        <a:lstStyle/>
        <a:p>
          <a:endParaRPr lang="nl-NL"/>
        </a:p>
      </dgm:t>
    </dgm:pt>
    <dgm:pt modelId="{96C58A6A-7FCD-468A-B767-5312B90CC7DF}" type="sibTrans" cxnId="{51A2161A-151F-400B-AF58-CFBCBA80C8CA}">
      <dgm:prSet/>
      <dgm:spPr/>
      <dgm:t>
        <a:bodyPr/>
        <a:lstStyle/>
        <a:p>
          <a:endParaRPr lang="nl-NL"/>
        </a:p>
      </dgm:t>
    </dgm:pt>
    <dgm:pt modelId="{CEA04C53-0305-44D1-8640-D9D09896A0FB}">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1 keuzedeel</a:t>
          </a:r>
        </a:p>
      </dgm:t>
    </dgm:pt>
    <dgm:pt modelId="{927CA56E-5983-4745-96FC-F7B205AAF8FB}" type="parTrans" cxnId="{A5962DCC-C944-42C7-AB13-B64381E0577D}">
      <dgm:prSet/>
      <dgm:spPr/>
      <dgm:t>
        <a:bodyPr/>
        <a:lstStyle/>
        <a:p>
          <a:endParaRPr lang="nl-NL"/>
        </a:p>
      </dgm:t>
    </dgm:pt>
    <dgm:pt modelId="{2DAE0841-CDD0-46E7-BB90-BCF710B2268D}" type="sibTrans" cxnId="{A5962DCC-C944-42C7-AB13-B64381E0577D}">
      <dgm:prSet/>
      <dgm:spPr/>
      <dgm:t>
        <a:bodyPr/>
        <a:lstStyle/>
        <a:p>
          <a:endParaRPr lang="nl-NL"/>
        </a:p>
      </dgm:t>
    </dgm:pt>
    <dgm:pt modelId="{E88E78D7-53B9-44B0-BF96-C56C980CAB70}">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2 kleine of 1 groot keuzedeel</a:t>
          </a:r>
        </a:p>
      </dgm:t>
    </dgm:pt>
    <dgm:pt modelId="{F5AA5B35-97E6-4E99-8BE8-FA78779212A5}" type="parTrans" cxnId="{6528A394-E062-4432-AF8D-E5E4E6192A54}">
      <dgm:prSet/>
      <dgm:spPr/>
      <dgm:t>
        <a:bodyPr/>
        <a:lstStyle/>
        <a:p>
          <a:endParaRPr lang="nl-NL"/>
        </a:p>
      </dgm:t>
    </dgm:pt>
    <dgm:pt modelId="{8EC280CB-C6EF-4563-B01C-C10FFC406361}" type="sibTrans" cxnId="{6528A394-E062-4432-AF8D-E5E4E6192A54}">
      <dgm:prSet/>
      <dgm:spPr/>
      <dgm:t>
        <a:bodyPr/>
        <a:lstStyle/>
        <a:p>
          <a:endParaRPr lang="nl-NL"/>
        </a:p>
      </dgm:t>
    </dgm:pt>
    <dgm:pt modelId="{F1DD7CBF-0078-44C9-896C-A3709CD64043}">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3 kleine of 2 grote en 1 klein keuzedeel</a:t>
          </a:r>
        </a:p>
      </dgm:t>
    </dgm:pt>
    <dgm:pt modelId="{29F5EC21-189A-4044-A447-2456D1D6A7F4}" type="parTrans" cxnId="{59D3E81E-A736-40AC-8FE2-1572DA965DE5}">
      <dgm:prSet/>
      <dgm:spPr/>
      <dgm:t>
        <a:bodyPr/>
        <a:lstStyle/>
        <a:p>
          <a:endParaRPr lang="nl-NL"/>
        </a:p>
      </dgm:t>
    </dgm:pt>
    <dgm:pt modelId="{F3CC63DF-38D8-47EF-BC9C-89727A87AB97}" type="sibTrans" cxnId="{59D3E81E-A736-40AC-8FE2-1572DA965DE5}">
      <dgm:prSet/>
      <dgm:spPr/>
      <dgm:t>
        <a:bodyPr/>
        <a:lstStyle/>
        <a:p>
          <a:endParaRPr lang="nl-NL"/>
        </a:p>
      </dgm:t>
    </dgm:pt>
    <dgm:pt modelId="{5E84106E-C394-4F26-BB5D-53F2F06755D5}">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4</a:t>
          </a:r>
        </a:p>
      </dgm:t>
    </dgm:pt>
    <dgm:pt modelId="{FAF8B920-759A-47BE-8674-26F4372C19C6}" type="parTrans" cxnId="{B44468FE-0E17-43FD-B2AE-085CAB048DCA}">
      <dgm:prSet/>
      <dgm:spPr/>
      <dgm:t>
        <a:bodyPr/>
        <a:lstStyle/>
        <a:p>
          <a:endParaRPr lang="nl-NL"/>
        </a:p>
      </dgm:t>
    </dgm:pt>
    <dgm:pt modelId="{80DBFE08-B20A-4AC8-B5A6-C3750F629138}" type="sibTrans" cxnId="{B44468FE-0E17-43FD-B2AE-085CAB048DCA}">
      <dgm:prSet/>
      <dgm:spPr/>
      <dgm:t>
        <a:bodyPr/>
        <a:lstStyle/>
        <a:p>
          <a:endParaRPr lang="nl-NL"/>
        </a:p>
      </dgm:t>
    </dgm:pt>
    <dgm:pt modelId="{7610FD11-BB32-4EE1-BA72-2AC16D42ACB1}" type="pres">
      <dgm:prSet presAssocID="{16D9F557-FF78-4D04-A7C7-6ADB4A14D932}" presName="Name0" presStyleCnt="0">
        <dgm:presLayoutVars>
          <dgm:dir/>
          <dgm:animLvl val="lvl"/>
          <dgm:resizeHandles val="exact"/>
        </dgm:presLayoutVars>
      </dgm:prSet>
      <dgm:spPr/>
    </dgm:pt>
    <dgm:pt modelId="{45264A0B-1E6F-47CD-9C31-058EC7FAACB1}" type="pres">
      <dgm:prSet presAssocID="{17364293-C94B-433E-8B65-4EF2007243AD}" presName="linNode" presStyleCnt="0"/>
      <dgm:spPr/>
    </dgm:pt>
    <dgm:pt modelId="{4154E763-E19B-4C56-AB67-0FA5A2C9F9AE}" type="pres">
      <dgm:prSet presAssocID="{17364293-C94B-433E-8B65-4EF2007243AD}" presName="parentText" presStyleLbl="node1" presStyleIdx="0" presStyleCnt="4">
        <dgm:presLayoutVars>
          <dgm:chMax val="1"/>
          <dgm:bulletEnabled val="1"/>
        </dgm:presLayoutVars>
      </dgm:prSet>
      <dgm:spPr/>
    </dgm:pt>
    <dgm:pt modelId="{5C9355D0-F6D2-45AA-97A8-EF068303FD52}" type="pres">
      <dgm:prSet presAssocID="{17364293-C94B-433E-8B65-4EF2007243AD}" presName="descendantText" presStyleLbl="alignAccFollowNode1" presStyleIdx="0" presStyleCnt="4">
        <dgm:presLayoutVars>
          <dgm:bulletEnabled val="1"/>
        </dgm:presLayoutVars>
      </dgm:prSet>
      <dgm:spPr/>
    </dgm:pt>
    <dgm:pt modelId="{C9B2BE98-A593-460A-B48C-EF8A745B5468}" type="pres">
      <dgm:prSet presAssocID="{988A04C3-0391-41CF-A4B6-C31BE6EFB9D7}" presName="sp" presStyleCnt="0"/>
      <dgm:spPr/>
    </dgm:pt>
    <dgm:pt modelId="{8FFCB5C4-4B3A-41B9-A1CC-89B8EAE134CD}" type="pres">
      <dgm:prSet presAssocID="{9978CF30-882A-423E-B243-1B772B2E1673}" presName="linNode" presStyleCnt="0"/>
      <dgm:spPr/>
    </dgm:pt>
    <dgm:pt modelId="{CC0DB842-D47F-4072-99F7-3F3FB35B0BB9}" type="pres">
      <dgm:prSet presAssocID="{9978CF30-882A-423E-B243-1B772B2E1673}" presName="parentText" presStyleLbl="node1" presStyleIdx="1" presStyleCnt="4">
        <dgm:presLayoutVars>
          <dgm:chMax val="1"/>
          <dgm:bulletEnabled val="1"/>
        </dgm:presLayoutVars>
      </dgm:prSet>
      <dgm:spPr/>
    </dgm:pt>
    <dgm:pt modelId="{B6AF918C-B83E-4DA9-94BF-48187AB86F44}" type="pres">
      <dgm:prSet presAssocID="{9978CF30-882A-423E-B243-1B772B2E1673}" presName="descendantText" presStyleLbl="alignAccFollowNode1" presStyleIdx="1" presStyleCnt="4">
        <dgm:presLayoutVars>
          <dgm:bulletEnabled val="1"/>
        </dgm:presLayoutVars>
      </dgm:prSet>
      <dgm:spPr/>
    </dgm:pt>
    <dgm:pt modelId="{94BB7EAA-CC39-4A9A-98B3-C3602A6B988C}" type="pres">
      <dgm:prSet presAssocID="{4A44020E-14B3-479D-8A9F-FE180080E976}" presName="sp" presStyleCnt="0"/>
      <dgm:spPr/>
    </dgm:pt>
    <dgm:pt modelId="{BBCF7116-0678-46C1-9ABA-535B43025727}" type="pres">
      <dgm:prSet presAssocID="{601704A4-8C6B-4DC6-95C3-67866BFF66D8}" presName="linNode" presStyleCnt="0"/>
      <dgm:spPr/>
    </dgm:pt>
    <dgm:pt modelId="{67B1C4D7-70F1-477F-AAFA-01AEEC18AFA3}" type="pres">
      <dgm:prSet presAssocID="{601704A4-8C6B-4DC6-95C3-67866BFF66D8}" presName="parentText" presStyleLbl="node1" presStyleIdx="2" presStyleCnt="4">
        <dgm:presLayoutVars>
          <dgm:chMax val="1"/>
          <dgm:bulletEnabled val="1"/>
        </dgm:presLayoutVars>
      </dgm:prSet>
      <dgm:spPr/>
    </dgm:pt>
    <dgm:pt modelId="{BA7C1DD1-6F2E-4452-91D9-3A989C438CF5}" type="pres">
      <dgm:prSet presAssocID="{601704A4-8C6B-4DC6-95C3-67866BFF66D8}" presName="descendantText" presStyleLbl="alignAccFollowNode1" presStyleIdx="2" presStyleCnt="4">
        <dgm:presLayoutVars>
          <dgm:bulletEnabled val="1"/>
        </dgm:presLayoutVars>
      </dgm:prSet>
      <dgm:spPr/>
    </dgm:pt>
    <dgm:pt modelId="{FD0F5B99-D69B-407A-934A-B1847FE9701D}" type="pres">
      <dgm:prSet presAssocID="{B03EBF27-6A22-4AB5-9664-B9DECA63F81E}" presName="sp" presStyleCnt="0"/>
      <dgm:spPr/>
    </dgm:pt>
    <dgm:pt modelId="{F503662F-B9D1-4C32-978F-A9BEEE7E00E4}" type="pres">
      <dgm:prSet presAssocID="{5E84106E-C394-4F26-BB5D-53F2F06755D5}" presName="linNode" presStyleCnt="0"/>
      <dgm:spPr/>
    </dgm:pt>
    <dgm:pt modelId="{41571AB4-B09B-4360-9899-81E77EA5983F}" type="pres">
      <dgm:prSet presAssocID="{5E84106E-C394-4F26-BB5D-53F2F06755D5}" presName="parentText" presStyleLbl="node1" presStyleIdx="3" presStyleCnt="4">
        <dgm:presLayoutVars>
          <dgm:chMax val="1"/>
          <dgm:bulletEnabled val="1"/>
        </dgm:presLayoutVars>
      </dgm:prSet>
      <dgm:spPr/>
    </dgm:pt>
    <dgm:pt modelId="{E1691166-811F-4B82-850E-5749B29C06FF}" type="pres">
      <dgm:prSet presAssocID="{5E84106E-C394-4F26-BB5D-53F2F06755D5}" presName="descendantText" presStyleLbl="alignAccFollowNode1" presStyleIdx="3" presStyleCnt="4">
        <dgm:presLayoutVars>
          <dgm:bulletEnabled val="1"/>
        </dgm:presLayoutVars>
      </dgm:prSet>
      <dgm:spPr/>
    </dgm:pt>
  </dgm:ptLst>
  <dgm:cxnLst>
    <dgm:cxn modelId="{51A2161A-151F-400B-AF58-CFBCBA80C8CA}" srcId="{5E84106E-C394-4F26-BB5D-53F2F06755D5}" destId="{56C597F7-17CC-4F64-A29B-2AB4EA279074}" srcOrd="0" destOrd="0" parTransId="{D6F1E75F-2DE1-41E9-9A69-EE40CAA83B11}" sibTransId="{96C58A6A-7FCD-468A-B767-5312B90CC7DF}"/>
    <dgm:cxn modelId="{B4B9BA1B-5B44-4293-9CCD-4A1E0B8A82F2}" srcId="{16D9F557-FF78-4D04-A7C7-6ADB4A14D932}" destId="{601704A4-8C6B-4DC6-95C3-67866BFF66D8}" srcOrd="2" destOrd="0" parTransId="{3D3E4F19-4A39-4B9B-9669-CB64B250FDB3}" sibTransId="{B03EBF27-6A22-4AB5-9664-B9DECA63F81E}"/>
    <dgm:cxn modelId="{59D3E81E-A736-40AC-8FE2-1572DA965DE5}" srcId="{601704A4-8C6B-4DC6-95C3-67866BFF66D8}" destId="{F1DD7CBF-0078-44C9-896C-A3709CD64043}" srcOrd="0" destOrd="0" parTransId="{29F5EC21-189A-4044-A447-2456D1D6A7F4}" sibTransId="{F3CC63DF-38D8-47EF-BC9C-89727A87AB97}"/>
    <dgm:cxn modelId="{0289CA26-BB24-4EEF-94CC-D600DDE05C64}" type="presOf" srcId="{56C597F7-17CC-4F64-A29B-2AB4EA279074}" destId="{E1691166-811F-4B82-850E-5749B29C06FF}" srcOrd="0" destOrd="0" presId="urn:microsoft.com/office/officeart/2005/8/layout/vList5"/>
    <dgm:cxn modelId="{1049F873-36A8-46CE-861C-1C540AE5F8B6}" type="presOf" srcId="{16D9F557-FF78-4D04-A7C7-6ADB4A14D932}" destId="{7610FD11-BB32-4EE1-BA72-2AC16D42ACB1}" srcOrd="0" destOrd="0" presId="urn:microsoft.com/office/officeart/2005/8/layout/vList5"/>
    <dgm:cxn modelId="{E5672F55-2C95-4F11-9735-836898874511}" type="presOf" srcId="{17364293-C94B-433E-8B65-4EF2007243AD}" destId="{4154E763-E19B-4C56-AB67-0FA5A2C9F9AE}" srcOrd="0" destOrd="0" presId="urn:microsoft.com/office/officeart/2005/8/layout/vList5"/>
    <dgm:cxn modelId="{6528A394-E062-4432-AF8D-E5E4E6192A54}" srcId="{9978CF30-882A-423E-B243-1B772B2E1673}" destId="{E88E78D7-53B9-44B0-BF96-C56C980CAB70}" srcOrd="0" destOrd="0" parTransId="{F5AA5B35-97E6-4E99-8BE8-FA78779212A5}" sibTransId="{8EC280CB-C6EF-4563-B01C-C10FFC406361}"/>
    <dgm:cxn modelId="{E04EA299-18FE-4934-912D-69B1E04FEEA7}" srcId="{16D9F557-FF78-4D04-A7C7-6ADB4A14D932}" destId="{9978CF30-882A-423E-B243-1B772B2E1673}" srcOrd="1" destOrd="0" parTransId="{31B035A9-C1CF-4FF0-ABCD-DE57CB9111F1}" sibTransId="{4A44020E-14B3-479D-8A9F-FE180080E976}"/>
    <dgm:cxn modelId="{1381E4A5-3261-48F3-8857-D8CEC6676D2D}" type="presOf" srcId="{CEA04C53-0305-44D1-8640-D9D09896A0FB}" destId="{5C9355D0-F6D2-45AA-97A8-EF068303FD52}" srcOrd="0" destOrd="0" presId="urn:microsoft.com/office/officeart/2005/8/layout/vList5"/>
    <dgm:cxn modelId="{26A403B2-A358-4CC2-A4FB-0978D66D7E91}" type="presOf" srcId="{5E84106E-C394-4F26-BB5D-53F2F06755D5}" destId="{41571AB4-B09B-4360-9899-81E77EA5983F}" srcOrd="0" destOrd="0" presId="urn:microsoft.com/office/officeart/2005/8/layout/vList5"/>
    <dgm:cxn modelId="{83A733B7-EEB9-42E6-97F9-2034A4B1556E}" srcId="{16D9F557-FF78-4D04-A7C7-6ADB4A14D932}" destId="{17364293-C94B-433E-8B65-4EF2007243AD}" srcOrd="0" destOrd="0" parTransId="{DAB4F6A1-A7F1-40C0-A2B4-1A511F7C5CD9}" sibTransId="{988A04C3-0391-41CF-A4B6-C31BE6EFB9D7}"/>
    <dgm:cxn modelId="{A5962DCC-C944-42C7-AB13-B64381E0577D}" srcId="{17364293-C94B-433E-8B65-4EF2007243AD}" destId="{CEA04C53-0305-44D1-8640-D9D09896A0FB}" srcOrd="0" destOrd="0" parTransId="{927CA56E-5983-4745-96FC-F7B205AAF8FB}" sibTransId="{2DAE0841-CDD0-46E7-BB90-BCF710B2268D}"/>
    <dgm:cxn modelId="{401254E3-A6B4-4224-B3FA-B27012688D46}" type="presOf" srcId="{E88E78D7-53B9-44B0-BF96-C56C980CAB70}" destId="{B6AF918C-B83E-4DA9-94BF-48187AB86F44}" srcOrd="0" destOrd="0" presId="urn:microsoft.com/office/officeart/2005/8/layout/vList5"/>
    <dgm:cxn modelId="{4832B8E9-486B-4359-A609-A45A8BAC88FA}" type="presOf" srcId="{9978CF30-882A-423E-B243-1B772B2E1673}" destId="{CC0DB842-D47F-4072-99F7-3F3FB35B0BB9}" srcOrd="0" destOrd="0" presId="urn:microsoft.com/office/officeart/2005/8/layout/vList5"/>
    <dgm:cxn modelId="{4BAD3DEE-9155-452C-83E6-40115ADB9572}" type="presOf" srcId="{601704A4-8C6B-4DC6-95C3-67866BFF66D8}" destId="{67B1C4D7-70F1-477F-AAFA-01AEEC18AFA3}" srcOrd="0" destOrd="0" presId="urn:microsoft.com/office/officeart/2005/8/layout/vList5"/>
    <dgm:cxn modelId="{B44468FE-0E17-43FD-B2AE-085CAB048DCA}" srcId="{16D9F557-FF78-4D04-A7C7-6ADB4A14D932}" destId="{5E84106E-C394-4F26-BB5D-53F2F06755D5}" srcOrd="3" destOrd="0" parTransId="{FAF8B920-759A-47BE-8674-26F4372C19C6}" sibTransId="{80DBFE08-B20A-4AC8-B5A6-C3750F629138}"/>
    <dgm:cxn modelId="{2558B3FF-E8D9-4349-B89E-4C8A988C6294}" type="presOf" srcId="{F1DD7CBF-0078-44C9-896C-A3709CD64043}" destId="{BA7C1DD1-6F2E-4452-91D9-3A989C438CF5}" srcOrd="0" destOrd="0" presId="urn:microsoft.com/office/officeart/2005/8/layout/vList5"/>
    <dgm:cxn modelId="{02E1041D-E3DC-464E-B906-AEC370FEE1C8}" type="presParOf" srcId="{7610FD11-BB32-4EE1-BA72-2AC16D42ACB1}" destId="{45264A0B-1E6F-47CD-9C31-058EC7FAACB1}" srcOrd="0" destOrd="0" presId="urn:microsoft.com/office/officeart/2005/8/layout/vList5"/>
    <dgm:cxn modelId="{DDE590BC-7F08-4178-ABF5-BF8A5F61C8CB}" type="presParOf" srcId="{45264A0B-1E6F-47CD-9C31-058EC7FAACB1}" destId="{4154E763-E19B-4C56-AB67-0FA5A2C9F9AE}" srcOrd="0" destOrd="0" presId="urn:microsoft.com/office/officeart/2005/8/layout/vList5"/>
    <dgm:cxn modelId="{9C8102C1-2633-435E-9B41-E7D60AA2361A}" type="presParOf" srcId="{45264A0B-1E6F-47CD-9C31-058EC7FAACB1}" destId="{5C9355D0-F6D2-45AA-97A8-EF068303FD52}" srcOrd="1" destOrd="0" presId="urn:microsoft.com/office/officeart/2005/8/layout/vList5"/>
    <dgm:cxn modelId="{D7EE33AA-E1BA-446C-8B36-CD48E4D7C099}" type="presParOf" srcId="{7610FD11-BB32-4EE1-BA72-2AC16D42ACB1}" destId="{C9B2BE98-A593-460A-B48C-EF8A745B5468}" srcOrd="1" destOrd="0" presId="urn:microsoft.com/office/officeart/2005/8/layout/vList5"/>
    <dgm:cxn modelId="{FD46EEE7-F117-4B36-9525-0E4810A6F1EC}" type="presParOf" srcId="{7610FD11-BB32-4EE1-BA72-2AC16D42ACB1}" destId="{8FFCB5C4-4B3A-41B9-A1CC-89B8EAE134CD}" srcOrd="2" destOrd="0" presId="urn:microsoft.com/office/officeart/2005/8/layout/vList5"/>
    <dgm:cxn modelId="{4BF3895B-090E-441A-9FD0-845E741E6DA1}" type="presParOf" srcId="{8FFCB5C4-4B3A-41B9-A1CC-89B8EAE134CD}" destId="{CC0DB842-D47F-4072-99F7-3F3FB35B0BB9}" srcOrd="0" destOrd="0" presId="urn:microsoft.com/office/officeart/2005/8/layout/vList5"/>
    <dgm:cxn modelId="{7A27FDDE-55A4-441E-A3F9-EF80FA02FA50}" type="presParOf" srcId="{8FFCB5C4-4B3A-41B9-A1CC-89B8EAE134CD}" destId="{B6AF918C-B83E-4DA9-94BF-48187AB86F44}" srcOrd="1" destOrd="0" presId="urn:microsoft.com/office/officeart/2005/8/layout/vList5"/>
    <dgm:cxn modelId="{FEABDCB7-614F-421F-A817-7AF37971739E}" type="presParOf" srcId="{7610FD11-BB32-4EE1-BA72-2AC16D42ACB1}" destId="{94BB7EAA-CC39-4A9A-98B3-C3602A6B988C}" srcOrd="3" destOrd="0" presId="urn:microsoft.com/office/officeart/2005/8/layout/vList5"/>
    <dgm:cxn modelId="{5A458688-910B-49FA-84CB-207BB070FDFA}" type="presParOf" srcId="{7610FD11-BB32-4EE1-BA72-2AC16D42ACB1}" destId="{BBCF7116-0678-46C1-9ABA-535B43025727}" srcOrd="4" destOrd="0" presId="urn:microsoft.com/office/officeart/2005/8/layout/vList5"/>
    <dgm:cxn modelId="{56AE2E83-23B2-4933-8CFE-0F453D7B3134}" type="presParOf" srcId="{BBCF7116-0678-46C1-9ABA-535B43025727}" destId="{67B1C4D7-70F1-477F-AAFA-01AEEC18AFA3}" srcOrd="0" destOrd="0" presId="urn:microsoft.com/office/officeart/2005/8/layout/vList5"/>
    <dgm:cxn modelId="{1BF17CF7-8198-4D65-B8AC-7D1799DD9B7E}" type="presParOf" srcId="{BBCF7116-0678-46C1-9ABA-535B43025727}" destId="{BA7C1DD1-6F2E-4452-91D9-3A989C438CF5}" srcOrd="1" destOrd="0" presId="urn:microsoft.com/office/officeart/2005/8/layout/vList5"/>
    <dgm:cxn modelId="{ECFCA210-AFB3-4806-9386-A5354CF78737}" type="presParOf" srcId="{7610FD11-BB32-4EE1-BA72-2AC16D42ACB1}" destId="{FD0F5B99-D69B-407A-934A-B1847FE9701D}" srcOrd="5" destOrd="0" presId="urn:microsoft.com/office/officeart/2005/8/layout/vList5"/>
    <dgm:cxn modelId="{C47BC47E-B21F-47AD-928A-92B7ABF95865}" type="presParOf" srcId="{7610FD11-BB32-4EE1-BA72-2AC16D42ACB1}" destId="{F503662F-B9D1-4C32-978F-A9BEEE7E00E4}" srcOrd="6" destOrd="0" presId="urn:microsoft.com/office/officeart/2005/8/layout/vList5"/>
    <dgm:cxn modelId="{8F4DFA41-AA39-4A20-A63A-90F9F95C97CA}" type="presParOf" srcId="{F503662F-B9D1-4C32-978F-A9BEEE7E00E4}" destId="{41571AB4-B09B-4360-9899-81E77EA5983F}" srcOrd="0" destOrd="0" presId="urn:microsoft.com/office/officeart/2005/8/layout/vList5"/>
    <dgm:cxn modelId="{68E3A5C3-B174-463B-9C61-857B781C9803}" type="presParOf" srcId="{F503662F-B9D1-4C32-978F-A9BEEE7E00E4}" destId="{E1691166-811F-4B82-850E-5749B29C06FF}" srcOrd="1" destOrd="0" presId="urn:microsoft.com/office/officeart/2005/8/layout/vList5"/>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78815D-DC75-4AA8-B8B0-1B06F1DD5462}" type="doc">
      <dgm:prSet loTypeId="urn:microsoft.com/office/officeart/2005/8/layout/hProcess7" loCatId="list" qsTypeId="urn:microsoft.com/office/officeart/2005/8/quickstyle/simple1" qsCatId="simple" csTypeId="urn:microsoft.com/office/officeart/2005/8/colors/accent0_1" csCatId="mainScheme" phldr="1"/>
      <dgm:spPr/>
      <dgm:t>
        <a:bodyPr/>
        <a:lstStyle/>
        <a:p>
          <a:endParaRPr lang="nl-NL"/>
        </a:p>
      </dgm:t>
    </dgm:pt>
    <dgm:pt modelId="{D2261735-83B3-4F6E-BE61-D2BD035C0CEC}">
      <dgm:prSet phldrT="[Tekst]"/>
      <dgm:spPr>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Kennis van examen opdoen</a:t>
          </a:r>
        </a:p>
      </dgm:t>
    </dgm:pt>
    <dgm:pt modelId="{D264FC58-96F9-4FD0-A0F9-2619487B626B}" type="parTrans" cxnId="{C5FC18B8-A796-4760-A959-0B0BF78F8D2C}">
      <dgm:prSet/>
      <dgm:spPr/>
      <dgm:t>
        <a:bodyPr/>
        <a:lstStyle/>
        <a:p>
          <a:endParaRPr lang="nl-NL"/>
        </a:p>
      </dgm:t>
    </dgm:pt>
    <dgm:pt modelId="{AB1735CC-69A0-4926-81BF-F6029C1791C7}" type="sibTrans" cxnId="{C5FC18B8-A796-4760-A959-0B0BF78F8D2C}">
      <dgm:prSet/>
      <dgm:spPr/>
      <dgm:t>
        <a:bodyPr/>
        <a:lstStyle/>
        <a:p>
          <a:endParaRPr lang="nl-NL"/>
        </a:p>
      </dgm:t>
    </dgm:pt>
    <dgm:pt modelId="{8817DC15-8C64-4AB0-9F34-0B923D372083}">
      <dgm:prSet phldrT="[Tekst]"/>
      <dgm:spPr/>
      <dgm:t>
        <a:bodyPr/>
        <a:lstStyle/>
        <a:p>
          <a:r>
            <a:rPr lang="nl-NL" dirty="0"/>
            <a:t>Nederlandse vraagstelling oefenen</a:t>
          </a:r>
        </a:p>
      </dgm:t>
    </dgm:pt>
    <dgm:pt modelId="{85AA8562-E557-4EF7-A2AC-F684DE7DF231}" type="parTrans" cxnId="{EED484E1-E0BB-439E-9E7A-D3CEB0B9243B}">
      <dgm:prSet/>
      <dgm:spPr/>
      <dgm:t>
        <a:bodyPr/>
        <a:lstStyle/>
        <a:p>
          <a:endParaRPr lang="nl-NL"/>
        </a:p>
      </dgm:t>
    </dgm:pt>
    <dgm:pt modelId="{6AADF153-ED9B-4A05-BE51-18E6C6F8D17A}" type="sibTrans" cxnId="{EED484E1-E0BB-439E-9E7A-D3CEB0B9243B}">
      <dgm:prSet/>
      <dgm:spPr/>
      <dgm:t>
        <a:bodyPr/>
        <a:lstStyle/>
        <a:p>
          <a:endParaRPr lang="nl-NL"/>
        </a:p>
      </dgm:t>
    </dgm:pt>
    <dgm:pt modelId="{6528E661-2F7F-4A94-B5A9-178B88AABAC6}">
      <dgm:prSet phldrT="[Tekst]"/>
      <dgm:spPr>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Oefenexamens  maken</a:t>
          </a:r>
        </a:p>
      </dgm:t>
    </dgm:pt>
    <dgm:pt modelId="{9ED45790-A6D5-45A6-9873-6BE50C30C554}" type="sibTrans" cxnId="{99FD4B33-3E48-4496-AD62-B71E8B85863E}">
      <dgm:prSet/>
      <dgm:spPr/>
      <dgm:t>
        <a:bodyPr/>
        <a:lstStyle/>
        <a:p>
          <a:endParaRPr lang="nl-NL"/>
        </a:p>
      </dgm:t>
    </dgm:pt>
    <dgm:pt modelId="{C2C3F68F-8B55-40C1-9EFA-A3AD181AE797}" type="parTrans" cxnId="{99FD4B33-3E48-4496-AD62-B71E8B85863E}">
      <dgm:prSet/>
      <dgm:spPr/>
      <dgm:t>
        <a:bodyPr/>
        <a:lstStyle/>
        <a:p>
          <a:endParaRPr lang="nl-NL"/>
        </a:p>
      </dgm:t>
    </dgm:pt>
    <dgm:pt modelId="{5CA301F4-2951-4395-814E-FFF5FE0C7047}">
      <dgm:prSet phldrT="[Tekst]"/>
      <dgm:spPr/>
      <dgm:t>
        <a:bodyPr/>
        <a:lstStyle/>
        <a:p>
          <a:r>
            <a:rPr lang="nl-NL" dirty="0"/>
            <a:t>- Word</a:t>
          </a:r>
          <a:br>
            <a:rPr lang="nl-NL" dirty="0"/>
          </a:br>
          <a:r>
            <a:rPr lang="nl-NL" dirty="0"/>
            <a:t>- PP</a:t>
          </a:r>
          <a:br>
            <a:rPr lang="nl-NL" dirty="0"/>
          </a:br>
          <a:r>
            <a:rPr lang="nl-NL" dirty="0"/>
            <a:t>- Excel</a:t>
          </a:r>
          <a:br>
            <a:rPr lang="nl-NL" dirty="0"/>
          </a:br>
          <a:r>
            <a:rPr lang="nl-NL" dirty="0"/>
            <a:t>- Google</a:t>
          </a:r>
          <a:br>
            <a:rPr lang="nl-NL" dirty="0"/>
          </a:br>
          <a:r>
            <a:rPr lang="nl-NL" dirty="0"/>
            <a:t>- OneDrive</a:t>
          </a:r>
          <a:br>
            <a:rPr lang="nl-NL" dirty="0"/>
          </a:br>
          <a:r>
            <a:rPr lang="nl-NL" dirty="0"/>
            <a:t>- Beheer</a:t>
          </a:r>
          <a:br>
            <a:rPr lang="nl-NL" dirty="0"/>
          </a:br>
          <a:r>
            <a:rPr lang="nl-NL" dirty="0"/>
            <a:t>- Windows</a:t>
          </a:r>
        </a:p>
      </dgm:t>
    </dgm:pt>
    <dgm:pt modelId="{25C197D2-3F52-409B-B1D2-958D610CB8BF}" type="sibTrans" cxnId="{7CCA0B81-6843-4EC7-94F1-526F76D46380}">
      <dgm:prSet/>
      <dgm:spPr/>
      <dgm:t>
        <a:bodyPr/>
        <a:lstStyle/>
        <a:p>
          <a:endParaRPr lang="nl-NL"/>
        </a:p>
      </dgm:t>
    </dgm:pt>
    <dgm:pt modelId="{DE785E58-EF03-4790-9AB4-F54A8790A8A7}" type="parTrans" cxnId="{7CCA0B81-6843-4EC7-94F1-526F76D46380}">
      <dgm:prSet/>
      <dgm:spPr/>
      <dgm:t>
        <a:bodyPr/>
        <a:lstStyle/>
        <a:p>
          <a:endParaRPr lang="nl-NL"/>
        </a:p>
      </dgm:t>
    </dgm:pt>
    <dgm:pt modelId="{E1D5CB77-E391-4929-890C-6CE8E24FB4C8}">
      <dgm:prSet phldrT="[Tekst]"/>
      <dgm:spPr>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Examen afnemen</a:t>
          </a:r>
        </a:p>
      </dgm:t>
    </dgm:pt>
    <dgm:pt modelId="{DE0DEC92-A5E2-412C-BFD5-A89073663BF7}" type="parTrans" cxnId="{BA3815DE-7943-46BA-AC54-C8863ECCDCA9}">
      <dgm:prSet/>
      <dgm:spPr/>
      <dgm:t>
        <a:bodyPr/>
        <a:lstStyle/>
        <a:p>
          <a:endParaRPr lang="nl-NL"/>
        </a:p>
      </dgm:t>
    </dgm:pt>
    <dgm:pt modelId="{61E33950-4FDE-4F00-A119-C8ED18647F1E}" type="sibTrans" cxnId="{BA3815DE-7943-46BA-AC54-C8863ECCDCA9}">
      <dgm:prSet/>
      <dgm:spPr/>
      <dgm:t>
        <a:bodyPr/>
        <a:lstStyle/>
        <a:p>
          <a:endParaRPr lang="nl-NL"/>
        </a:p>
      </dgm:t>
    </dgm:pt>
    <dgm:pt modelId="{ED17A945-24E6-4087-AB5F-8DEA3C675C24}">
      <dgm:prSet phldrT="[Tekst]"/>
      <dgm:spPr/>
      <dgm:t>
        <a:bodyPr/>
        <a:lstStyle/>
        <a:p>
          <a:r>
            <a:rPr lang="nl-NL" dirty="0"/>
            <a:t>K0022 en of k0023 afnemen</a:t>
          </a:r>
        </a:p>
      </dgm:t>
    </dgm:pt>
    <dgm:pt modelId="{F06610AF-CDA6-44CB-BEE6-42DBEA6D9C2A}" type="parTrans" cxnId="{FC5A0FF4-A79D-4295-9A11-72C4833C0526}">
      <dgm:prSet/>
      <dgm:spPr/>
      <dgm:t>
        <a:bodyPr/>
        <a:lstStyle/>
        <a:p>
          <a:endParaRPr lang="nl-NL"/>
        </a:p>
      </dgm:t>
    </dgm:pt>
    <dgm:pt modelId="{A08FE731-267A-4741-A8F1-798E1F6BC2BB}" type="sibTrans" cxnId="{FC5A0FF4-A79D-4295-9A11-72C4833C0526}">
      <dgm:prSet/>
      <dgm:spPr/>
      <dgm:t>
        <a:bodyPr/>
        <a:lstStyle/>
        <a:p>
          <a:endParaRPr lang="nl-NL"/>
        </a:p>
      </dgm:t>
    </dgm:pt>
    <dgm:pt modelId="{E334C9D5-9F81-420E-8B53-DA00A20977D6}" type="pres">
      <dgm:prSet presAssocID="{1478815D-DC75-4AA8-B8B0-1B06F1DD5462}" presName="Name0" presStyleCnt="0">
        <dgm:presLayoutVars>
          <dgm:dir/>
          <dgm:animLvl val="lvl"/>
          <dgm:resizeHandles val="exact"/>
        </dgm:presLayoutVars>
      </dgm:prSet>
      <dgm:spPr/>
    </dgm:pt>
    <dgm:pt modelId="{B8EC6EF2-3327-488B-9165-4A1965313520}" type="pres">
      <dgm:prSet presAssocID="{D2261735-83B3-4F6E-BE61-D2BD035C0CEC}" presName="compositeNode" presStyleCnt="0">
        <dgm:presLayoutVars>
          <dgm:bulletEnabled val="1"/>
        </dgm:presLayoutVars>
      </dgm:prSet>
      <dgm:spPr/>
    </dgm:pt>
    <dgm:pt modelId="{E6086ACD-E686-43C4-9B84-AF7DA4D8772A}" type="pres">
      <dgm:prSet presAssocID="{D2261735-83B3-4F6E-BE61-D2BD035C0CEC}" presName="bgRect" presStyleLbl="node1" presStyleIdx="0" presStyleCnt="3"/>
      <dgm:spPr/>
    </dgm:pt>
    <dgm:pt modelId="{DBC8947E-D21E-4D45-B69D-A97F9CAD7979}" type="pres">
      <dgm:prSet presAssocID="{D2261735-83B3-4F6E-BE61-D2BD035C0CEC}" presName="parentNode" presStyleLbl="node1" presStyleIdx="0" presStyleCnt="3">
        <dgm:presLayoutVars>
          <dgm:chMax val="0"/>
          <dgm:bulletEnabled val="1"/>
        </dgm:presLayoutVars>
      </dgm:prSet>
      <dgm:spPr/>
    </dgm:pt>
    <dgm:pt modelId="{138A833D-4ED4-4E9E-B0C5-4206EBD54066}" type="pres">
      <dgm:prSet presAssocID="{D2261735-83B3-4F6E-BE61-D2BD035C0CEC}" presName="childNode" presStyleLbl="node1" presStyleIdx="0" presStyleCnt="3">
        <dgm:presLayoutVars>
          <dgm:bulletEnabled val="1"/>
        </dgm:presLayoutVars>
      </dgm:prSet>
      <dgm:spPr/>
    </dgm:pt>
    <dgm:pt modelId="{42AEF159-DCA1-47D9-9E8E-280B4659AD83}" type="pres">
      <dgm:prSet presAssocID="{AB1735CC-69A0-4926-81BF-F6029C1791C7}" presName="hSp" presStyleCnt="0"/>
      <dgm:spPr/>
    </dgm:pt>
    <dgm:pt modelId="{9D805617-7D1C-481D-A045-82B1800718BC}" type="pres">
      <dgm:prSet presAssocID="{AB1735CC-69A0-4926-81BF-F6029C1791C7}" presName="vProcSp" presStyleCnt="0"/>
      <dgm:spPr/>
    </dgm:pt>
    <dgm:pt modelId="{FE5E6C4D-CA44-4230-9D14-A1ADFB8F0B75}" type="pres">
      <dgm:prSet presAssocID="{AB1735CC-69A0-4926-81BF-F6029C1791C7}" presName="vSp1" presStyleCnt="0"/>
      <dgm:spPr/>
    </dgm:pt>
    <dgm:pt modelId="{0F3E7698-FE78-41D1-A0E7-1B6707F62FA1}" type="pres">
      <dgm:prSet presAssocID="{AB1735CC-69A0-4926-81BF-F6029C1791C7}" presName="simulatedConn" presStyleLbl="solidFgAcc1" presStyleIdx="0" presStyleCnt="2"/>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pt>
    <dgm:pt modelId="{7733F89F-5CD4-484D-8335-5E6B55126A78}" type="pres">
      <dgm:prSet presAssocID="{AB1735CC-69A0-4926-81BF-F6029C1791C7}" presName="vSp2" presStyleCnt="0"/>
      <dgm:spPr/>
    </dgm:pt>
    <dgm:pt modelId="{050CC6C6-418F-4993-9332-975D7752D21C}" type="pres">
      <dgm:prSet presAssocID="{AB1735CC-69A0-4926-81BF-F6029C1791C7}" presName="sibTrans" presStyleCnt="0"/>
      <dgm:spPr/>
    </dgm:pt>
    <dgm:pt modelId="{C9FDF4A0-FD8D-4BCD-B0DC-C73C3A01166A}" type="pres">
      <dgm:prSet presAssocID="{6528E661-2F7F-4A94-B5A9-178B88AABAC6}" presName="compositeNode" presStyleCnt="0">
        <dgm:presLayoutVars>
          <dgm:bulletEnabled val="1"/>
        </dgm:presLayoutVars>
      </dgm:prSet>
      <dgm:spPr/>
    </dgm:pt>
    <dgm:pt modelId="{7250DA15-CABA-4497-B361-9FF48BDFDA31}" type="pres">
      <dgm:prSet presAssocID="{6528E661-2F7F-4A94-B5A9-178B88AABAC6}" presName="bgRect" presStyleLbl="node1" presStyleIdx="1" presStyleCnt="3"/>
      <dgm:spPr/>
    </dgm:pt>
    <dgm:pt modelId="{84DEC879-5A31-4D31-ABE2-C1E2134FC8BF}" type="pres">
      <dgm:prSet presAssocID="{6528E661-2F7F-4A94-B5A9-178B88AABAC6}" presName="parentNode" presStyleLbl="node1" presStyleIdx="1" presStyleCnt="3">
        <dgm:presLayoutVars>
          <dgm:chMax val="0"/>
          <dgm:bulletEnabled val="1"/>
        </dgm:presLayoutVars>
      </dgm:prSet>
      <dgm:spPr/>
    </dgm:pt>
    <dgm:pt modelId="{A44DE887-7DEB-40FA-87EA-BC760128CE03}" type="pres">
      <dgm:prSet presAssocID="{6528E661-2F7F-4A94-B5A9-178B88AABAC6}" presName="childNode" presStyleLbl="node1" presStyleIdx="1" presStyleCnt="3">
        <dgm:presLayoutVars>
          <dgm:bulletEnabled val="1"/>
        </dgm:presLayoutVars>
      </dgm:prSet>
      <dgm:spPr/>
    </dgm:pt>
    <dgm:pt modelId="{4A788748-718A-45F3-9C7D-135FC052F2A5}" type="pres">
      <dgm:prSet presAssocID="{9ED45790-A6D5-45A6-9873-6BE50C30C554}" presName="hSp" presStyleCnt="0"/>
      <dgm:spPr/>
    </dgm:pt>
    <dgm:pt modelId="{5088C6ED-5BB8-46AB-89C2-01E9C56EFD10}" type="pres">
      <dgm:prSet presAssocID="{9ED45790-A6D5-45A6-9873-6BE50C30C554}" presName="vProcSp" presStyleCnt="0"/>
      <dgm:spPr/>
    </dgm:pt>
    <dgm:pt modelId="{62491CAE-2525-4911-88D1-2311EC3BE630}" type="pres">
      <dgm:prSet presAssocID="{9ED45790-A6D5-45A6-9873-6BE50C30C554}" presName="vSp1" presStyleCnt="0"/>
      <dgm:spPr/>
    </dgm:pt>
    <dgm:pt modelId="{E875D3BE-7CC5-404D-ACBA-B9C6BDC85163}" type="pres">
      <dgm:prSet presAssocID="{9ED45790-A6D5-45A6-9873-6BE50C30C554}" presName="simulatedConn" presStyleLbl="solidFgAcc1" presStyleIdx="1" presStyleCnt="2"/>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pt>
    <dgm:pt modelId="{62BE975B-36B5-41B0-8D68-D4B17D4C9451}" type="pres">
      <dgm:prSet presAssocID="{9ED45790-A6D5-45A6-9873-6BE50C30C554}" presName="vSp2" presStyleCnt="0"/>
      <dgm:spPr/>
    </dgm:pt>
    <dgm:pt modelId="{B6C77AB7-E196-4807-8E62-BE685A1E13FA}" type="pres">
      <dgm:prSet presAssocID="{9ED45790-A6D5-45A6-9873-6BE50C30C554}" presName="sibTrans" presStyleCnt="0"/>
      <dgm:spPr/>
    </dgm:pt>
    <dgm:pt modelId="{460B4865-EC28-4533-A850-70932C041631}" type="pres">
      <dgm:prSet presAssocID="{E1D5CB77-E391-4929-890C-6CE8E24FB4C8}" presName="compositeNode" presStyleCnt="0">
        <dgm:presLayoutVars>
          <dgm:bulletEnabled val="1"/>
        </dgm:presLayoutVars>
      </dgm:prSet>
      <dgm:spPr/>
    </dgm:pt>
    <dgm:pt modelId="{9F3EBBD7-D546-455A-A50F-81D095780CD6}" type="pres">
      <dgm:prSet presAssocID="{E1D5CB77-E391-4929-890C-6CE8E24FB4C8}" presName="bgRect" presStyleLbl="node1" presStyleIdx="2" presStyleCnt="3"/>
      <dgm:spPr/>
    </dgm:pt>
    <dgm:pt modelId="{E51A3ABA-7901-4D2F-A495-A88B4FDBA27A}" type="pres">
      <dgm:prSet presAssocID="{E1D5CB77-E391-4929-890C-6CE8E24FB4C8}" presName="parentNode" presStyleLbl="node1" presStyleIdx="2" presStyleCnt="3">
        <dgm:presLayoutVars>
          <dgm:chMax val="0"/>
          <dgm:bulletEnabled val="1"/>
        </dgm:presLayoutVars>
      </dgm:prSet>
      <dgm:spPr/>
    </dgm:pt>
    <dgm:pt modelId="{8F8FEB0E-C86C-4B61-A4CF-D26E0B7DB61B}" type="pres">
      <dgm:prSet presAssocID="{E1D5CB77-E391-4929-890C-6CE8E24FB4C8}" presName="childNode" presStyleLbl="node1" presStyleIdx="2" presStyleCnt="3">
        <dgm:presLayoutVars>
          <dgm:bulletEnabled val="1"/>
        </dgm:presLayoutVars>
      </dgm:prSet>
      <dgm:spPr/>
    </dgm:pt>
  </dgm:ptLst>
  <dgm:cxnLst>
    <dgm:cxn modelId="{345F780C-0C0F-4EED-8934-E8881BDF42CF}" type="presOf" srcId="{E1D5CB77-E391-4929-890C-6CE8E24FB4C8}" destId="{9F3EBBD7-D546-455A-A50F-81D095780CD6}" srcOrd="0" destOrd="0" presId="urn:microsoft.com/office/officeart/2005/8/layout/hProcess7"/>
    <dgm:cxn modelId="{99FD4B33-3E48-4496-AD62-B71E8B85863E}" srcId="{1478815D-DC75-4AA8-B8B0-1B06F1DD5462}" destId="{6528E661-2F7F-4A94-B5A9-178B88AABAC6}" srcOrd="1" destOrd="0" parTransId="{C2C3F68F-8B55-40C1-9EFA-A3AD181AE797}" sibTransId="{9ED45790-A6D5-45A6-9873-6BE50C30C554}"/>
    <dgm:cxn modelId="{EF5CC84D-E0BA-41AD-A44E-65E29A6A7EE6}" type="presOf" srcId="{D2261735-83B3-4F6E-BE61-D2BD035C0CEC}" destId="{DBC8947E-D21E-4D45-B69D-A97F9CAD7979}" srcOrd="1" destOrd="0" presId="urn:microsoft.com/office/officeart/2005/8/layout/hProcess7"/>
    <dgm:cxn modelId="{FA857B78-7AA5-44AB-8353-6497F8F367E5}" type="presOf" srcId="{ED17A945-24E6-4087-AB5F-8DEA3C675C24}" destId="{8F8FEB0E-C86C-4B61-A4CF-D26E0B7DB61B}" srcOrd="0" destOrd="0" presId="urn:microsoft.com/office/officeart/2005/8/layout/hProcess7"/>
    <dgm:cxn modelId="{7CCA0B81-6843-4EC7-94F1-526F76D46380}" srcId="{D2261735-83B3-4F6E-BE61-D2BD035C0CEC}" destId="{5CA301F4-2951-4395-814E-FFF5FE0C7047}" srcOrd="0" destOrd="0" parTransId="{DE785E58-EF03-4790-9AB4-F54A8790A8A7}" sibTransId="{25C197D2-3F52-409B-B1D2-958D610CB8BF}"/>
    <dgm:cxn modelId="{3E8AE293-F80B-4177-924F-5D46B77A0630}" type="presOf" srcId="{E1D5CB77-E391-4929-890C-6CE8E24FB4C8}" destId="{E51A3ABA-7901-4D2F-A495-A88B4FDBA27A}" srcOrd="1" destOrd="0" presId="urn:microsoft.com/office/officeart/2005/8/layout/hProcess7"/>
    <dgm:cxn modelId="{F4B509AC-5871-4DA6-AEE1-D25D1C72ABE7}" type="presOf" srcId="{6528E661-2F7F-4A94-B5A9-178B88AABAC6}" destId="{84DEC879-5A31-4D31-ABE2-C1E2134FC8BF}" srcOrd="1" destOrd="0" presId="urn:microsoft.com/office/officeart/2005/8/layout/hProcess7"/>
    <dgm:cxn modelId="{F198E3B3-DDCD-478D-9317-FEDD85A43B5C}" type="presOf" srcId="{5CA301F4-2951-4395-814E-FFF5FE0C7047}" destId="{138A833D-4ED4-4E9E-B0C5-4206EBD54066}" srcOrd="0" destOrd="0" presId="urn:microsoft.com/office/officeart/2005/8/layout/hProcess7"/>
    <dgm:cxn modelId="{C5FC18B8-A796-4760-A959-0B0BF78F8D2C}" srcId="{1478815D-DC75-4AA8-B8B0-1B06F1DD5462}" destId="{D2261735-83B3-4F6E-BE61-D2BD035C0CEC}" srcOrd="0" destOrd="0" parTransId="{D264FC58-96F9-4FD0-A0F9-2619487B626B}" sibTransId="{AB1735CC-69A0-4926-81BF-F6029C1791C7}"/>
    <dgm:cxn modelId="{D29268BE-4761-4623-AE9F-7D8038865543}" type="presOf" srcId="{D2261735-83B3-4F6E-BE61-D2BD035C0CEC}" destId="{E6086ACD-E686-43C4-9B84-AF7DA4D8772A}" srcOrd="0" destOrd="0" presId="urn:microsoft.com/office/officeart/2005/8/layout/hProcess7"/>
    <dgm:cxn modelId="{7E13E4C0-0A67-4B8B-9D94-4FD763405B34}" type="presOf" srcId="{8817DC15-8C64-4AB0-9F34-0B923D372083}" destId="{A44DE887-7DEB-40FA-87EA-BC760128CE03}" srcOrd="0" destOrd="0" presId="urn:microsoft.com/office/officeart/2005/8/layout/hProcess7"/>
    <dgm:cxn modelId="{E5300BD3-A714-4B2A-B389-6AC3EDA65DD9}" type="presOf" srcId="{1478815D-DC75-4AA8-B8B0-1B06F1DD5462}" destId="{E334C9D5-9F81-420E-8B53-DA00A20977D6}" srcOrd="0" destOrd="0" presId="urn:microsoft.com/office/officeart/2005/8/layout/hProcess7"/>
    <dgm:cxn modelId="{BA3815DE-7943-46BA-AC54-C8863ECCDCA9}" srcId="{1478815D-DC75-4AA8-B8B0-1B06F1DD5462}" destId="{E1D5CB77-E391-4929-890C-6CE8E24FB4C8}" srcOrd="2" destOrd="0" parTransId="{DE0DEC92-A5E2-412C-BFD5-A89073663BF7}" sibTransId="{61E33950-4FDE-4F00-A119-C8ED18647F1E}"/>
    <dgm:cxn modelId="{EED484E1-E0BB-439E-9E7A-D3CEB0B9243B}" srcId="{6528E661-2F7F-4A94-B5A9-178B88AABAC6}" destId="{8817DC15-8C64-4AB0-9F34-0B923D372083}" srcOrd="0" destOrd="0" parTransId="{85AA8562-E557-4EF7-A2AC-F684DE7DF231}" sibTransId="{6AADF153-ED9B-4A05-BE51-18E6C6F8D17A}"/>
    <dgm:cxn modelId="{C8553FEA-BDED-4C03-A6ED-602ECD105169}" type="presOf" srcId="{6528E661-2F7F-4A94-B5A9-178B88AABAC6}" destId="{7250DA15-CABA-4497-B361-9FF48BDFDA31}" srcOrd="0" destOrd="0" presId="urn:microsoft.com/office/officeart/2005/8/layout/hProcess7"/>
    <dgm:cxn modelId="{FC5A0FF4-A79D-4295-9A11-72C4833C0526}" srcId="{E1D5CB77-E391-4929-890C-6CE8E24FB4C8}" destId="{ED17A945-24E6-4087-AB5F-8DEA3C675C24}" srcOrd="0" destOrd="0" parTransId="{F06610AF-CDA6-44CB-BEE6-42DBEA6D9C2A}" sibTransId="{A08FE731-267A-4741-A8F1-798E1F6BC2BB}"/>
    <dgm:cxn modelId="{EBF42013-6FD1-4540-A6E9-84B0AEC4E6E5}" type="presParOf" srcId="{E334C9D5-9F81-420E-8B53-DA00A20977D6}" destId="{B8EC6EF2-3327-488B-9165-4A1965313520}" srcOrd="0" destOrd="0" presId="urn:microsoft.com/office/officeart/2005/8/layout/hProcess7"/>
    <dgm:cxn modelId="{5C415BDF-8919-4D81-BA24-934A51D2E70D}" type="presParOf" srcId="{B8EC6EF2-3327-488B-9165-4A1965313520}" destId="{E6086ACD-E686-43C4-9B84-AF7DA4D8772A}" srcOrd="0" destOrd="0" presId="urn:microsoft.com/office/officeart/2005/8/layout/hProcess7"/>
    <dgm:cxn modelId="{B9AE8DC2-0216-4F73-BE20-FA016CE58E92}" type="presParOf" srcId="{B8EC6EF2-3327-488B-9165-4A1965313520}" destId="{DBC8947E-D21E-4D45-B69D-A97F9CAD7979}" srcOrd="1" destOrd="0" presId="urn:microsoft.com/office/officeart/2005/8/layout/hProcess7"/>
    <dgm:cxn modelId="{33BECBB1-9803-4A36-A5ED-F24FDB0905A0}" type="presParOf" srcId="{B8EC6EF2-3327-488B-9165-4A1965313520}" destId="{138A833D-4ED4-4E9E-B0C5-4206EBD54066}" srcOrd="2" destOrd="0" presId="urn:microsoft.com/office/officeart/2005/8/layout/hProcess7"/>
    <dgm:cxn modelId="{FD54C380-D600-4D5E-A09B-B932D8C55E58}" type="presParOf" srcId="{E334C9D5-9F81-420E-8B53-DA00A20977D6}" destId="{42AEF159-DCA1-47D9-9E8E-280B4659AD83}" srcOrd="1" destOrd="0" presId="urn:microsoft.com/office/officeart/2005/8/layout/hProcess7"/>
    <dgm:cxn modelId="{51E7CBAA-3E4A-4267-A914-22CE44407CB4}" type="presParOf" srcId="{E334C9D5-9F81-420E-8B53-DA00A20977D6}" destId="{9D805617-7D1C-481D-A045-82B1800718BC}" srcOrd="2" destOrd="0" presId="urn:microsoft.com/office/officeart/2005/8/layout/hProcess7"/>
    <dgm:cxn modelId="{418059C0-0514-4487-BBED-A5360C619B25}" type="presParOf" srcId="{9D805617-7D1C-481D-A045-82B1800718BC}" destId="{FE5E6C4D-CA44-4230-9D14-A1ADFB8F0B75}" srcOrd="0" destOrd="0" presId="urn:microsoft.com/office/officeart/2005/8/layout/hProcess7"/>
    <dgm:cxn modelId="{283B7CED-99F0-4432-98E4-412DC08CADF7}" type="presParOf" srcId="{9D805617-7D1C-481D-A045-82B1800718BC}" destId="{0F3E7698-FE78-41D1-A0E7-1B6707F62FA1}" srcOrd="1" destOrd="0" presId="urn:microsoft.com/office/officeart/2005/8/layout/hProcess7"/>
    <dgm:cxn modelId="{0BE79866-E664-45DD-A7EC-F77F4E7DDB3A}" type="presParOf" srcId="{9D805617-7D1C-481D-A045-82B1800718BC}" destId="{7733F89F-5CD4-484D-8335-5E6B55126A78}" srcOrd="2" destOrd="0" presId="urn:microsoft.com/office/officeart/2005/8/layout/hProcess7"/>
    <dgm:cxn modelId="{BF89851D-7C1E-42AB-9856-F0A7F355441F}" type="presParOf" srcId="{E334C9D5-9F81-420E-8B53-DA00A20977D6}" destId="{050CC6C6-418F-4993-9332-975D7752D21C}" srcOrd="3" destOrd="0" presId="urn:microsoft.com/office/officeart/2005/8/layout/hProcess7"/>
    <dgm:cxn modelId="{E344730F-DEFF-4B17-BF47-4B2F3F01AAAE}" type="presParOf" srcId="{E334C9D5-9F81-420E-8B53-DA00A20977D6}" destId="{C9FDF4A0-FD8D-4BCD-B0DC-C73C3A01166A}" srcOrd="4" destOrd="0" presId="urn:microsoft.com/office/officeart/2005/8/layout/hProcess7"/>
    <dgm:cxn modelId="{1A295AAA-E37A-41F4-BC09-3AC92786EE3B}" type="presParOf" srcId="{C9FDF4A0-FD8D-4BCD-B0DC-C73C3A01166A}" destId="{7250DA15-CABA-4497-B361-9FF48BDFDA31}" srcOrd="0" destOrd="0" presId="urn:microsoft.com/office/officeart/2005/8/layout/hProcess7"/>
    <dgm:cxn modelId="{23A891B5-FDEC-4E0C-90C8-93F73D335FD1}" type="presParOf" srcId="{C9FDF4A0-FD8D-4BCD-B0DC-C73C3A01166A}" destId="{84DEC879-5A31-4D31-ABE2-C1E2134FC8BF}" srcOrd="1" destOrd="0" presId="urn:microsoft.com/office/officeart/2005/8/layout/hProcess7"/>
    <dgm:cxn modelId="{345B9AAA-DF99-44BE-B857-C6C0A46E94FA}" type="presParOf" srcId="{C9FDF4A0-FD8D-4BCD-B0DC-C73C3A01166A}" destId="{A44DE887-7DEB-40FA-87EA-BC760128CE03}" srcOrd="2" destOrd="0" presId="urn:microsoft.com/office/officeart/2005/8/layout/hProcess7"/>
    <dgm:cxn modelId="{48B891B3-BAB5-4139-8683-218C713FA593}" type="presParOf" srcId="{E334C9D5-9F81-420E-8B53-DA00A20977D6}" destId="{4A788748-718A-45F3-9C7D-135FC052F2A5}" srcOrd="5" destOrd="0" presId="urn:microsoft.com/office/officeart/2005/8/layout/hProcess7"/>
    <dgm:cxn modelId="{CC9A6E1B-168B-4F39-A25B-22874CCB0DB1}" type="presParOf" srcId="{E334C9D5-9F81-420E-8B53-DA00A20977D6}" destId="{5088C6ED-5BB8-46AB-89C2-01E9C56EFD10}" srcOrd="6" destOrd="0" presId="urn:microsoft.com/office/officeart/2005/8/layout/hProcess7"/>
    <dgm:cxn modelId="{DFF48B16-A3E2-4027-9781-00982A6DF423}" type="presParOf" srcId="{5088C6ED-5BB8-46AB-89C2-01E9C56EFD10}" destId="{62491CAE-2525-4911-88D1-2311EC3BE630}" srcOrd="0" destOrd="0" presId="urn:microsoft.com/office/officeart/2005/8/layout/hProcess7"/>
    <dgm:cxn modelId="{2FEC7EDC-1874-4C7B-ADB2-3826FBFCEF07}" type="presParOf" srcId="{5088C6ED-5BB8-46AB-89C2-01E9C56EFD10}" destId="{E875D3BE-7CC5-404D-ACBA-B9C6BDC85163}" srcOrd="1" destOrd="0" presId="urn:microsoft.com/office/officeart/2005/8/layout/hProcess7"/>
    <dgm:cxn modelId="{55742618-D907-4132-A1F2-ABDD0359DD1E}" type="presParOf" srcId="{5088C6ED-5BB8-46AB-89C2-01E9C56EFD10}" destId="{62BE975B-36B5-41B0-8D68-D4B17D4C9451}" srcOrd="2" destOrd="0" presId="urn:microsoft.com/office/officeart/2005/8/layout/hProcess7"/>
    <dgm:cxn modelId="{84F5A06E-B499-487C-8621-2B1E113B3C7C}" type="presParOf" srcId="{E334C9D5-9F81-420E-8B53-DA00A20977D6}" destId="{B6C77AB7-E196-4807-8E62-BE685A1E13FA}" srcOrd="7" destOrd="0" presId="urn:microsoft.com/office/officeart/2005/8/layout/hProcess7"/>
    <dgm:cxn modelId="{4B715BE8-CE50-408D-807E-9BF0040F2186}" type="presParOf" srcId="{E334C9D5-9F81-420E-8B53-DA00A20977D6}" destId="{460B4865-EC28-4533-A850-70932C041631}" srcOrd="8" destOrd="0" presId="urn:microsoft.com/office/officeart/2005/8/layout/hProcess7"/>
    <dgm:cxn modelId="{2888C3CC-CFA1-4F06-89E9-8ABFB7D8E28A}" type="presParOf" srcId="{460B4865-EC28-4533-A850-70932C041631}" destId="{9F3EBBD7-D546-455A-A50F-81D095780CD6}" srcOrd="0" destOrd="0" presId="urn:microsoft.com/office/officeart/2005/8/layout/hProcess7"/>
    <dgm:cxn modelId="{9E65AE21-FCAC-42C3-9DE4-AD3754CBD25C}" type="presParOf" srcId="{460B4865-EC28-4533-A850-70932C041631}" destId="{E51A3ABA-7901-4D2F-A495-A88B4FDBA27A}" srcOrd="1" destOrd="0" presId="urn:microsoft.com/office/officeart/2005/8/layout/hProcess7"/>
    <dgm:cxn modelId="{C4199698-514F-453F-8E74-B9A1FC915ECE}" type="presParOf" srcId="{460B4865-EC28-4533-A850-70932C041631}" destId="{8F8FEB0E-C86C-4B61-A4CF-D26E0B7DB61B}" srcOrd="2" destOrd="0" presId="urn:microsoft.com/office/officeart/2005/8/layout/hProcess7"/>
  </dgm:cxnLst>
  <dgm:bg>
    <a:noFill/>
  </dgm:bg>
  <dgm:whole>
    <a:ln w="19050">
      <a:extLst>
        <a:ext uri="{C807C97D-BFC1-408E-A445-0C87EB9F89A2}">
          <ask:lineSketchStyleProps xmlns:ask="http://schemas.microsoft.com/office/drawing/2018/sketchyshapes">
            <ask:type>
              <ask:lineSketchFreehand/>
            </ask:type>
          </ask:lineSketchStyleProps>
        </a:ext>
      </a:extLst>
    </a:ln>
  </dgm:whole>
  <dgm:extLst>
    <a:ext uri="http://schemas.microsoft.com/office/drawing/2008/diagram">
      <dsp:dataModelExt xmlns:dsp="http://schemas.microsoft.com/office/drawing/2008/diagram" relId="rId2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78815D-DC75-4AA8-B8B0-1B06F1DD5462}" type="doc">
      <dgm:prSet loTypeId="urn:microsoft.com/office/officeart/2005/8/layout/hProcess7" loCatId="list" qsTypeId="urn:microsoft.com/office/officeart/2005/8/quickstyle/simple1" qsCatId="simple" csTypeId="urn:microsoft.com/office/officeart/2005/8/colors/accent0_1" csCatId="mainScheme" phldr="1"/>
      <dgm:spPr/>
      <dgm:t>
        <a:bodyPr/>
        <a:lstStyle/>
        <a:p>
          <a:endParaRPr lang="nl-NL"/>
        </a:p>
      </dgm:t>
    </dgm:pt>
    <dgm:pt modelId="{D2261735-83B3-4F6E-BE61-D2BD035C0CEC}">
      <dgm:prSet phldrT="[Tekst]"/>
      <dgm:spPr>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Kennis van examen opdoen</a:t>
          </a:r>
        </a:p>
      </dgm:t>
    </dgm:pt>
    <dgm:pt modelId="{D264FC58-96F9-4FD0-A0F9-2619487B626B}" type="parTrans" cxnId="{C5FC18B8-A796-4760-A959-0B0BF78F8D2C}">
      <dgm:prSet/>
      <dgm:spPr/>
      <dgm:t>
        <a:bodyPr/>
        <a:lstStyle/>
        <a:p>
          <a:endParaRPr lang="nl-NL"/>
        </a:p>
      </dgm:t>
    </dgm:pt>
    <dgm:pt modelId="{AB1735CC-69A0-4926-81BF-F6029C1791C7}" type="sibTrans" cxnId="{C5FC18B8-A796-4760-A959-0B0BF78F8D2C}">
      <dgm:prSet/>
      <dgm:spPr/>
      <dgm:t>
        <a:bodyPr/>
        <a:lstStyle/>
        <a:p>
          <a:endParaRPr lang="nl-NL"/>
        </a:p>
      </dgm:t>
    </dgm:pt>
    <dgm:pt modelId="{8817DC15-8C64-4AB0-9F34-0B923D372083}">
      <dgm:prSet phldrT="[Tekst]"/>
      <dgm:spPr/>
      <dgm:t>
        <a:bodyPr/>
        <a:lstStyle/>
        <a:p>
          <a:r>
            <a:rPr lang="nl-NL" dirty="0"/>
            <a:t>Nederlandse vraagstelling oefenen</a:t>
          </a:r>
        </a:p>
      </dgm:t>
    </dgm:pt>
    <dgm:pt modelId="{85AA8562-E557-4EF7-A2AC-F684DE7DF231}" type="parTrans" cxnId="{EED484E1-E0BB-439E-9E7A-D3CEB0B9243B}">
      <dgm:prSet/>
      <dgm:spPr/>
      <dgm:t>
        <a:bodyPr/>
        <a:lstStyle/>
        <a:p>
          <a:endParaRPr lang="nl-NL"/>
        </a:p>
      </dgm:t>
    </dgm:pt>
    <dgm:pt modelId="{6AADF153-ED9B-4A05-BE51-18E6C6F8D17A}" type="sibTrans" cxnId="{EED484E1-E0BB-439E-9E7A-D3CEB0B9243B}">
      <dgm:prSet/>
      <dgm:spPr/>
      <dgm:t>
        <a:bodyPr/>
        <a:lstStyle/>
        <a:p>
          <a:endParaRPr lang="nl-NL"/>
        </a:p>
      </dgm:t>
    </dgm:pt>
    <dgm:pt modelId="{6528E661-2F7F-4A94-B5A9-178B88AABAC6}">
      <dgm:prSet phldrT="[Tekst]"/>
      <dgm:spPr>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Oefenexamens  maken</a:t>
          </a:r>
        </a:p>
      </dgm:t>
    </dgm:pt>
    <dgm:pt modelId="{9ED45790-A6D5-45A6-9873-6BE50C30C554}" type="sibTrans" cxnId="{99FD4B33-3E48-4496-AD62-B71E8B85863E}">
      <dgm:prSet/>
      <dgm:spPr/>
      <dgm:t>
        <a:bodyPr/>
        <a:lstStyle/>
        <a:p>
          <a:endParaRPr lang="nl-NL"/>
        </a:p>
      </dgm:t>
    </dgm:pt>
    <dgm:pt modelId="{C2C3F68F-8B55-40C1-9EFA-A3AD181AE797}" type="parTrans" cxnId="{99FD4B33-3E48-4496-AD62-B71E8B85863E}">
      <dgm:prSet/>
      <dgm:spPr/>
      <dgm:t>
        <a:bodyPr/>
        <a:lstStyle/>
        <a:p>
          <a:endParaRPr lang="nl-NL"/>
        </a:p>
      </dgm:t>
    </dgm:pt>
    <dgm:pt modelId="{5CA301F4-2951-4395-814E-FFF5FE0C7047}">
      <dgm:prSet phldrT="[Tekst]"/>
      <dgm:spPr/>
      <dgm:t>
        <a:bodyPr/>
        <a:lstStyle/>
        <a:p>
          <a:r>
            <a:rPr lang="nl-NL" dirty="0"/>
            <a:t>- Word</a:t>
          </a:r>
          <a:br>
            <a:rPr lang="nl-NL" dirty="0"/>
          </a:br>
          <a:r>
            <a:rPr lang="nl-NL" dirty="0"/>
            <a:t>- PP</a:t>
          </a:r>
          <a:br>
            <a:rPr lang="nl-NL" dirty="0"/>
          </a:br>
          <a:r>
            <a:rPr lang="nl-NL" dirty="0"/>
            <a:t>- Excel</a:t>
          </a:r>
          <a:br>
            <a:rPr lang="nl-NL" dirty="0"/>
          </a:br>
          <a:r>
            <a:rPr lang="nl-NL" dirty="0"/>
            <a:t>- Google</a:t>
          </a:r>
          <a:br>
            <a:rPr lang="nl-NL" dirty="0"/>
          </a:br>
          <a:r>
            <a:rPr lang="nl-NL" dirty="0"/>
            <a:t>- OneDrive</a:t>
          </a:r>
          <a:br>
            <a:rPr lang="nl-NL" dirty="0"/>
          </a:br>
          <a:r>
            <a:rPr lang="nl-NL" dirty="0"/>
            <a:t>- Beheer</a:t>
          </a:r>
          <a:br>
            <a:rPr lang="nl-NL" dirty="0"/>
          </a:br>
          <a:r>
            <a:rPr lang="nl-NL" dirty="0"/>
            <a:t>- Windows</a:t>
          </a:r>
        </a:p>
      </dgm:t>
    </dgm:pt>
    <dgm:pt modelId="{25C197D2-3F52-409B-B1D2-958D610CB8BF}" type="sibTrans" cxnId="{7CCA0B81-6843-4EC7-94F1-526F76D46380}">
      <dgm:prSet/>
      <dgm:spPr/>
      <dgm:t>
        <a:bodyPr/>
        <a:lstStyle/>
        <a:p>
          <a:endParaRPr lang="nl-NL"/>
        </a:p>
      </dgm:t>
    </dgm:pt>
    <dgm:pt modelId="{DE785E58-EF03-4790-9AB4-F54A8790A8A7}" type="parTrans" cxnId="{7CCA0B81-6843-4EC7-94F1-526F76D46380}">
      <dgm:prSet/>
      <dgm:spPr/>
      <dgm:t>
        <a:bodyPr/>
        <a:lstStyle/>
        <a:p>
          <a:endParaRPr lang="nl-NL"/>
        </a:p>
      </dgm:t>
    </dgm:pt>
    <dgm:pt modelId="{E1D5CB77-E391-4929-890C-6CE8E24FB4C8}">
      <dgm:prSet phldrT="[Tekst]"/>
      <dgm:spPr>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Examen afnemen</a:t>
          </a:r>
        </a:p>
      </dgm:t>
    </dgm:pt>
    <dgm:pt modelId="{DE0DEC92-A5E2-412C-BFD5-A89073663BF7}" type="parTrans" cxnId="{BA3815DE-7943-46BA-AC54-C8863ECCDCA9}">
      <dgm:prSet/>
      <dgm:spPr/>
      <dgm:t>
        <a:bodyPr/>
        <a:lstStyle/>
        <a:p>
          <a:endParaRPr lang="nl-NL"/>
        </a:p>
      </dgm:t>
    </dgm:pt>
    <dgm:pt modelId="{61E33950-4FDE-4F00-A119-C8ED18647F1E}" type="sibTrans" cxnId="{BA3815DE-7943-46BA-AC54-C8863ECCDCA9}">
      <dgm:prSet/>
      <dgm:spPr/>
      <dgm:t>
        <a:bodyPr/>
        <a:lstStyle/>
        <a:p>
          <a:endParaRPr lang="nl-NL"/>
        </a:p>
      </dgm:t>
    </dgm:pt>
    <dgm:pt modelId="{ED17A945-24E6-4087-AB5F-8DEA3C675C24}">
      <dgm:prSet phldrT="[Tekst]"/>
      <dgm:spPr/>
      <dgm:t>
        <a:bodyPr/>
        <a:lstStyle/>
        <a:p>
          <a:r>
            <a:rPr lang="nl-NL" dirty="0"/>
            <a:t>K0022 en of k0023 afnemen</a:t>
          </a:r>
        </a:p>
      </dgm:t>
    </dgm:pt>
    <dgm:pt modelId="{F06610AF-CDA6-44CB-BEE6-42DBEA6D9C2A}" type="parTrans" cxnId="{FC5A0FF4-A79D-4295-9A11-72C4833C0526}">
      <dgm:prSet/>
      <dgm:spPr/>
      <dgm:t>
        <a:bodyPr/>
        <a:lstStyle/>
        <a:p>
          <a:endParaRPr lang="nl-NL"/>
        </a:p>
      </dgm:t>
    </dgm:pt>
    <dgm:pt modelId="{A08FE731-267A-4741-A8F1-798E1F6BC2BB}" type="sibTrans" cxnId="{FC5A0FF4-A79D-4295-9A11-72C4833C0526}">
      <dgm:prSet/>
      <dgm:spPr/>
      <dgm:t>
        <a:bodyPr/>
        <a:lstStyle/>
        <a:p>
          <a:endParaRPr lang="nl-NL"/>
        </a:p>
      </dgm:t>
    </dgm:pt>
    <dgm:pt modelId="{E334C9D5-9F81-420E-8B53-DA00A20977D6}" type="pres">
      <dgm:prSet presAssocID="{1478815D-DC75-4AA8-B8B0-1B06F1DD5462}" presName="Name0" presStyleCnt="0">
        <dgm:presLayoutVars>
          <dgm:dir/>
          <dgm:animLvl val="lvl"/>
          <dgm:resizeHandles val="exact"/>
        </dgm:presLayoutVars>
      </dgm:prSet>
      <dgm:spPr/>
    </dgm:pt>
    <dgm:pt modelId="{B8EC6EF2-3327-488B-9165-4A1965313520}" type="pres">
      <dgm:prSet presAssocID="{D2261735-83B3-4F6E-BE61-D2BD035C0CEC}" presName="compositeNode" presStyleCnt="0">
        <dgm:presLayoutVars>
          <dgm:bulletEnabled val="1"/>
        </dgm:presLayoutVars>
      </dgm:prSet>
      <dgm:spPr/>
    </dgm:pt>
    <dgm:pt modelId="{E6086ACD-E686-43C4-9B84-AF7DA4D8772A}" type="pres">
      <dgm:prSet presAssocID="{D2261735-83B3-4F6E-BE61-D2BD035C0CEC}" presName="bgRect" presStyleLbl="node1" presStyleIdx="0" presStyleCnt="3"/>
      <dgm:spPr/>
    </dgm:pt>
    <dgm:pt modelId="{DBC8947E-D21E-4D45-B69D-A97F9CAD7979}" type="pres">
      <dgm:prSet presAssocID="{D2261735-83B3-4F6E-BE61-D2BD035C0CEC}" presName="parentNode" presStyleLbl="node1" presStyleIdx="0" presStyleCnt="3">
        <dgm:presLayoutVars>
          <dgm:chMax val="0"/>
          <dgm:bulletEnabled val="1"/>
        </dgm:presLayoutVars>
      </dgm:prSet>
      <dgm:spPr/>
    </dgm:pt>
    <dgm:pt modelId="{138A833D-4ED4-4E9E-B0C5-4206EBD54066}" type="pres">
      <dgm:prSet presAssocID="{D2261735-83B3-4F6E-BE61-D2BD035C0CEC}" presName="childNode" presStyleLbl="node1" presStyleIdx="0" presStyleCnt="3">
        <dgm:presLayoutVars>
          <dgm:bulletEnabled val="1"/>
        </dgm:presLayoutVars>
      </dgm:prSet>
      <dgm:spPr/>
    </dgm:pt>
    <dgm:pt modelId="{42AEF159-DCA1-47D9-9E8E-280B4659AD83}" type="pres">
      <dgm:prSet presAssocID="{AB1735CC-69A0-4926-81BF-F6029C1791C7}" presName="hSp" presStyleCnt="0"/>
      <dgm:spPr/>
    </dgm:pt>
    <dgm:pt modelId="{9D805617-7D1C-481D-A045-82B1800718BC}" type="pres">
      <dgm:prSet presAssocID="{AB1735CC-69A0-4926-81BF-F6029C1791C7}" presName="vProcSp" presStyleCnt="0"/>
      <dgm:spPr/>
    </dgm:pt>
    <dgm:pt modelId="{FE5E6C4D-CA44-4230-9D14-A1ADFB8F0B75}" type="pres">
      <dgm:prSet presAssocID="{AB1735CC-69A0-4926-81BF-F6029C1791C7}" presName="vSp1" presStyleCnt="0"/>
      <dgm:spPr/>
    </dgm:pt>
    <dgm:pt modelId="{0F3E7698-FE78-41D1-A0E7-1B6707F62FA1}" type="pres">
      <dgm:prSet presAssocID="{AB1735CC-69A0-4926-81BF-F6029C1791C7}" presName="simulatedConn" presStyleLbl="solidFgAcc1" presStyleIdx="0" presStyleCnt="2"/>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pt>
    <dgm:pt modelId="{7733F89F-5CD4-484D-8335-5E6B55126A78}" type="pres">
      <dgm:prSet presAssocID="{AB1735CC-69A0-4926-81BF-F6029C1791C7}" presName="vSp2" presStyleCnt="0"/>
      <dgm:spPr/>
    </dgm:pt>
    <dgm:pt modelId="{050CC6C6-418F-4993-9332-975D7752D21C}" type="pres">
      <dgm:prSet presAssocID="{AB1735CC-69A0-4926-81BF-F6029C1791C7}" presName="sibTrans" presStyleCnt="0"/>
      <dgm:spPr/>
    </dgm:pt>
    <dgm:pt modelId="{C9FDF4A0-FD8D-4BCD-B0DC-C73C3A01166A}" type="pres">
      <dgm:prSet presAssocID="{6528E661-2F7F-4A94-B5A9-178B88AABAC6}" presName="compositeNode" presStyleCnt="0">
        <dgm:presLayoutVars>
          <dgm:bulletEnabled val="1"/>
        </dgm:presLayoutVars>
      </dgm:prSet>
      <dgm:spPr/>
    </dgm:pt>
    <dgm:pt modelId="{7250DA15-CABA-4497-B361-9FF48BDFDA31}" type="pres">
      <dgm:prSet presAssocID="{6528E661-2F7F-4A94-B5A9-178B88AABAC6}" presName="bgRect" presStyleLbl="node1" presStyleIdx="1" presStyleCnt="3"/>
      <dgm:spPr/>
    </dgm:pt>
    <dgm:pt modelId="{84DEC879-5A31-4D31-ABE2-C1E2134FC8BF}" type="pres">
      <dgm:prSet presAssocID="{6528E661-2F7F-4A94-B5A9-178B88AABAC6}" presName="parentNode" presStyleLbl="node1" presStyleIdx="1" presStyleCnt="3">
        <dgm:presLayoutVars>
          <dgm:chMax val="0"/>
          <dgm:bulletEnabled val="1"/>
        </dgm:presLayoutVars>
      </dgm:prSet>
      <dgm:spPr/>
    </dgm:pt>
    <dgm:pt modelId="{A44DE887-7DEB-40FA-87EA-BC760128CE03}" type="pres">
      <dgm:prSet presAssocID="{6528E661-2F7F-4A94-B5A9-178B88AABAC6}" presName="childNode" presStyleLbl="node1" presStyleIdx="1" presStyleCnt="3">
        <dgm:presLayoutVars>
          <dgm:bulletEnabled val="1"/>
        </dgm:presLayoutVars>
      </dgm:prSet>
      <dgm:spPr/>
    </dgm:pt>
    <dgm:pt modelId="{4A788748-718A-45F3-9C7D-135FC052F2A5}" type="pres">
      <dgm:prSet presAssocID="{9ED45790-A6D5-45A6-9873-6BE50C30C554}" presName="hSp" presStyleCnt="0"/>
      <dgm:spPr/>
    </dgm:pt>
    <dgm:pt modelId="{5088C6ED-5BB8-46AB-89C2-01E9C56EFD10}" type="pres">
      <dgm:prSet presAssocID="{9ED45790-A6D5-45A6-9873-6BE50C30C554}" presName="vProcSp" presStyleCnt="0"/>
      <dgm:spPr/>
    </dgm:pt>
    <dgm:pt modelId="{62491CAE-2525-4911-88D1-2311EC3BE630}" type="pres">
      <dgm:prSet presAssocID="{9ED45790-A6D5-45A6-9873-6BE50C30C554}" presName="vSp1" presStyleCnt="0"/>
      <dgm:spPr/>
    </dgm:pt>
    <dgm:pt modelId="{E875D3BE-7CC5-404D-ACBA-B9C6BDC85163}" type="pres">
      <dgm:prSet presAssocID="{9ED45790-A6D5-45A6-9873-6BE50C30C554}" presName="simulatedConn" presStyleLbl="solidFgAcc1" presStyleIdx="1" presStyleCnt="2"/>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pt>
    <dgm:pt modelId="{62BE975B-36B5-41B0-8D68-D4B17D4C9451}" type="pres">
      <dgm:prSet presAssocID="{9ED45790-A6D5-45A6-9873-6BE50C30C554}" presName="vSp2" presStyleCnt="0"/>
      <dgm:spPr/>
    </dgm:pt>
    <dgm:pt modelId="{B6C77AB7-E196-4807-8E62-BE685A1E13FA}" type="pres">
      <dgm:prSet presAssocID="{9ED45790-A6D5-45A6-9873-6BE50C30C554}" presName="sibTrans" presStyleCnt="0"/>
      <dgm:spPr/>
    </dgm:pt>
    <dgm:pt modelId="{460B4865-EC28-4533-A850-70932C041631}" type="pres">
      <dgm:prSet presAssocID="{E1D5CB77-E391-4929-890C-6CE8E24FB4C8}" presName="compositeNode" presStyleCnt="0">
        <dgm:presLayoutVars>
          <dgm:bulletEnabled val="1"/>
        </dgm:presLayoutVars>
      </dgm:prSet>
      <dgm:spPr/>
    </dgm:pt>
    <dgm:pt modelId="{9F3EBBD7-D546-455A-A50F-81D095780CD6}" type="pres">
      <dgm:prSet presAssocID="{E1D5CB77-E391-4929-890C-6CE8E24FB4C8}" presName="bgRect" presStyleLbl="node1" presStyleIdx="2" presStyleCnt="3"/>
      <dgm:spPr/>
    </dgm:pt>
    <dgm:pt modelId="{E51A3ABA-7901-4D2F-A495-A88B4FDBA27A}" type="pres">
      <dgm:prSet presAssocID="{E1D5CB77-E391-4929-890C-6CE8E24FB4C8}" presName="parentNode" presStyleLbl="node1" presStyleIdx="2" presStyleCnt="3">
        <dgm:presLayoutVars>
          <dgm:chMax val="0"/>
          <dgm:bulletEnabled val="1"/>
        </dgm:presLayoutVars>
      </dgm:prSet>
      <dgm:spPr/>
    </dgm:pt>
    <dgm:pt modelId="{8F8FEB0E-C86C-4B61-A4CF-D26E0B7DB61B}" type="pres">
      <dgm:prSet presAssocID="{E1D5CB77-E391-4929-890C-6CE8E24FB4C8}" presName="childNode" presStyleLbl="node1" presStyleIdx="2" presStyleCnt="3">
        <dgm:presLayoutVars>
          <dgm:bulletEnabled val="1"/>
        </dgm:presLayoutVars>
      </dgm:prSet>
      <dgm:spPr/>
    </dgm:pt>
  </dgm:ptLst>
  <dgm:cxnLst>
    <dgm:cxn modelId="{345F780C-0C0F-4EED-8934-E8881BDF42CF}" type="presOf" srcId="{E1D5CB77-E391-4929-890C-6CE8E24FB4C8}" destId="{9F3EBBD7-D546-455A-A50F-81D095780CD6}" srcOrd="0" destOrd="0" presId="urn:microsoft.com/office/officeart/2005/8/layout/hProcess7"/>
    <dgm:cxn modelId="{99FD4B33-3E48-4496-AD62-B71E8B85863E}" srcId="{1478815D-DC75-4AA8-B8B0-1B06F1DD5462}" destId="{6528E661-2F7F-4A94-B5A9-178B88AABAC6}" srcOrd="1" destOrd="0" parTransId="{C2C3F68F-8B55-40C1-9EFA-A3AD181AE797}" sibTransId="{9ED45790-A6D5-45A6-9873-6BE50C30C554}"/>
    <dgm:cxn modelId="{EF5CC84D-E0BA-41AD-A44E-65E29A6A7EE6}" type="presOf" srcId="{D2261735-83B3-4F6E-BE61-D2BD035C0CEC}" destId="{DBC8947E-D21E-4D45-B69D-A97F9CAD7979}" srcOrd="1" destOrd="0" presId="urn:microsoft.com/office/officeart/2005/8/layout/hProcess7"/>
    <dgm:cxn modelId="{FA857B78-7AA5-44AB-8353-6497F8F367E5}" type="presOf" srcId="{ED17A945-24E6-4087-AB5F-8DEA3C675C24}" destId="{8F8FEB0E-C86C-4B61-A4CF-D26E0B7DB61B}" srcOrd="0" destOrd="0" presId="urn:microsoft.com/office/officeart/2005/8/layout/hProcess7"/>
    <dgm:cxn modelId="{7CCA0B81-6843-4EC7-94F1-526F76D46380}" srcId="{D2261735-83B3-4F6E-BE61-D2BD035C0CEC}" destId="{5CA301F4-2951-4395-814E-FFF5FE0C7047}" srcOrd="0" destOrd="0" parTransId="{DE785E58-EF03-4790-9AB4-F54A8790A8A7}" sibTransId="{25C197D2-3F52-409B-B1D2-958D610CB8BF}"/>
    <dgm:cxn modelId="{3E8AE293-F80B-4177-924F-5D46B77A0630}" type="presOf" srcId="{E1D5CB77-E391-4929-890C-6CE8E24FB4C8}" destId="{E51A3ABA-7901-4D2F-A495-A88B4FDBA27A}" srcOrd="1" destOrd="0" presId="urn:microsoft.com/office/officeart/2005/8/layout/hProcess7"/>
    <dgm:cxn modelId="{F4B509AC-5871-4DA6-AEE1-D25D1C72ABE7}" type="presOf" srcId="{6528E661-2F7F-4A94-B5A9-178B88AABAC6}" destId="{84DEC879-5A31-4D31-ABE2-C1E2134FC8BF}" srcOrd="1" destOrd="0" presId="urn:microsoft.com/office/officeart/2005/8/layout/hProcess7"/>
    <dgm:cxn modelId="{F198E3B3-DDCD-478D-9317-FEDD85A43B5C}" type="presOf" srcId="{5CA301F4-2951-4395-814E-FFF5FE0C7047}" destId="{138A833D-4ED4-4E9E-B0C5-4206EBD54066}" srcOrd="0" destOrd="0" presId="urn:microsoft.com/office/officeart/2005/8/layout/hProcess7"/>
    <dgm:cxn modelId="{C5FC18B8-A796-4760-A959-0B0BF78F8D2C}" srcId="{1478815D-DC75-4AA8-B8B0-1B06F1DD5462}" destId="{D2261735-83B3-4F6E-BE61-D2BD035C0CEC}" srcOrd="0" destOrd="0" parTransId="{D264FC58-96F9-4FD0-A0F9-2619487B626B}" sibTransId="{AB1735CC-69A0-4926-81BF-F6029C1791C7}"/>
    <dgm:cxn modelId="{D29268BE-4761-4623-AE9F-7D8038865543}" type="presOf" srcId="{D2261735-83B3-4F6E-BE61-D2BD035C0CEC}" destId="{E6086ACD-E686-43C4-9B84-AF7DA4D8772A}" srcOrd="0" destOrd="0" presId="urn:microsoft.com/office/officeart/2005/8/layout/hProcess7"/>
    <dgm:cxn modelId="{7E13E4C0-0A67-4B8B-9D94-4FD763405B34}" type="presOf" srcId="{8817DC15-8C64-4AB0-9F34-0B923D372083}" destId="{A44DE887-7DEB-40FA-87EA-BC760128CE03}" srcOrd="0" destOrd="0" presId="urn:microsoft.com/office/officeart/2005/8/layout/hProcess7"/>
    <dgm:cxn modelId="{E5300BD3-A714-4B2A-B389-6AC3EDA65DD9}" type="presOf" srcId="{1478815D-DC75-4AA8-B8B0-1B06F1DD5462}" destId="{E334C9D5-9F81-420E-8B53-DA00A20977D6}" srcOrd="0" destOrd="0" presId="urn:microsoft.com/office/officeart/2005/8/layout/hProcess7"/>
    <dgm:cxn modelId="{BA3815DE-7943-46BA-AC54-C8863ECCDCA9}" srcId="{1478815D-DC75-4AA8-B8B0-1B06F1DD5462}" destId="{E1D5CB77-E391-4929-890C-6CE8E24FB4C8}" srcOrd="2" destOrd="0" parTransId="{DE0DEC92-A5E2-412C-BFD5-A89073663BF7}" sibTransId="{61E33950-4FDE-4F00-A119-C8ED18647F1E}"/>
    <dgm:cxn modelId="{EED484E1-E0BB-439E-9E7A-D3CEB0B9243B}" srcId="{6528E661-2F7F-4A94-B5A9-178B88AABAC6}" destId="{8817DC15-8C64-4AB0-9F34-0B923D372083}" srcOrd="0" destOrd="0" parTransId="{85AA8562-E557-4EF7-A2AC-F684DE7DF231}" sibTransId="{6AADF153-ED9B-4A05-BE51-18E6C6F8D17A}"/>
    <dgm:cxn modelId="{C8553FEA-BDED-4C03-A6ED-602ECD105169}" type="presOf" srcId="{6528E661-2F7F-4A94-B5A9-178B88AABAC6}" destId="{7250DA15-CABA-4497-B361-9FF48BDFDA31}" srcOrd="0" destOrd="0" presId="urn:microsoft.com/office/officeart/2005/8/layout/hProcess7"/>
    <dgm:cxn modelId="{FC5A0FF4-A79D-4295-9A11-72C4833C0526}" srcId="{E1D5CB77-E391-4929-890C-6CE8E24FB4C8}" destId="{ED17A945-24E6-4087-AB5F-8DEA3C675C24}" srcOrd="0" destOrd="0" parTransId="{F06610AF-CDA6-44CB-BEE6-42DBEA6D9C2A}" sibTransId="{A08FE731-267A-4741-A8F1-798E1F6BC2BB}"/>
    <dgm:cxn modelId="{EBF42013-6FD1-4540-A6E9-84B0AEC4E6E5}" type="presParOf" srcId="{E334C9D5-9F81-420E-8B53-DA00A20977D6}" destId="{B8EC6EF2-3327-488B-9165-4A1965313520}" srcOrd="0" destOrd="0" presId="urn:microsoft.com/office/officeart/2005/8/layout/hProcess7"/>
    <dgm:cxn modelId="{5C415BDF-8919-4D81-BA24-934A51D2E70D}" type="presParOf" srcId="{B8EC6EF2-3327-488B-9165-4A1965313520}" destId="{E6086ACD-E686-43C4-9B84-AF7DA4D8772A}" srcOrd="0" destOrd="0" presId="urn:microsoft.com/office/officeart/2005/8/layout/hProcess7"/>
    <dgm:cxn modelId="{B9AE8DC2-0216-4F73-BE20-FA016CE58E92}" type="presParOf" srcId="{B8EC6EF2-3327-488B-9165-4A1965313520}" destId="{DBC8947E-D21E-4D45-B69D-A97F9CAD7979}" srcOrd="1" destOrd="0" presId="urn:microsoft.com/office/officeart/2005/8/layout/hProcess7"/>
    <dgm:cxn modelId="{33BECBB1-9803-4A36-A5ED-F24FDB0905A0}" type="presParOf" srcId="{B8EC6EF2-3327-488B-9165-4A1965313520}" destId="{138A833D-4ED4-4E9E-B0C5-4206EBD54066}" srcOrd="2" destOrd="0" presId="urn:microsoft.com/office/officeart/2005/8/layout/hProcess7"/>
    <dgm:cxn modelId="{FD54C380-D600-4D5E-A09B-B932D8C55E58}" type="presParOf" srcId="{E334C9D5-9F81-420E-8B53-DA00A20977D6}" destId="{42AEF159-DCA1-47D9-9E8E-280B4659AD83}" srcOrd="1" destOrd="0" presId="urn:microsoft.com/office/officeart/2005/8/layout/hProcess7"/>
    <dgm:cxn modelId="{51E7CBAA-3E4A-4267-A914-22CE44407CB4}" type="presParOf" srcId="{E334C9D5-9F81-420E-8B53-DA00A20977D6}" destId="{9D805617-7D1C-481D-A045-82B1800718BC}" srcOrd="2" destOrd="0" presId="urn:microsoft.com/office/officeart/2005/8/layout/hProcess7"/>
    <dgm:cxn modelId="{418059C0-0514-4487-BBED-A5360C619B25}" type="presParOf" srcId="{9D805617-7D1C-481D-A045-82B1800718BC}" destId="{FE5E6C4D-CA44-4230-9D14-A1ADFB8F0B75}" srcOrd="0" destOrd="0" presId="urn:microsoft.com/office/officeart/2005/8/layout/hProcess7"/>
    <dgm:cxn modelId="{283B7CED-99F0-4432-98E4-412DC08CADF7}" type="presParOf" srcId="{9D805617-7D1C-481D-A045-82B1800718BC}" destId="{0F3E7698-FE78-41D1-A0E7-1B6707F62FA1}" srcOrd="1" destOrd="0" presId="urn:microsoft.com/office/officeart/2005/8/layout/hProcess7"/>
    <dgm:cxn modelId="{0BE79866-E664-45DD-A7EC-F77F4E7DDB3A}" type="presParOf" srcId="{9D805617-7D1C-481D-A045-82B1800718BC}" destId="{7733F89F-5CD4-484D-8335-5E6B55126A78}" srcOrd="2" destOrd="0" presId="urn:microsoft.com/office/officeart/2005/8/layout/hProcess7"/>
    <dgm:cxn modelId="{BF89851D-7C1E-42AB-9856-F0A7F355441F}" type="presParOf" srcId="{E334C9D5-9F81-420E-8B53-DA00A20977D6}" destId="{050CC6C6-418F-4993-9332-975D7752D21C}" srcOrd="3" destOrd="0" presId="urn:microsoft.com/office/officeart/2005/8/layout/hProcess7"/>
    <dgm:cxn modelId="{E344730F-DEFF-4B17-BF47-4B2F3F01AAAE}" type="presParOf" srcId="{E334C9D5-9F81-420E-8B53-DA00A20977D6}" destId="{C9FDF4A0-FD8D-4BCD-B0DC-C73C3A01166A}" srcOrd="4" destOrd="0" presId="urn:microsoft.com/office/officeart/2005/8/layout/hProcess7"/>
    <dgm:cxn modelId="{1A295AAA-E37A-41F4-BC09-3AC92786EE3B}" type="presParOf" srcId="{C9FDF4A0-FD8D-4BCD-B0DC-C73C3A01166A}" destId="{7250DA15-CABA-4497-B361-9FF48BDFDA31}" srcOrd="0" destOrd="0" presId="urn:microsoft.com/office/officeart/2005/8/layout/hProcess7"/>
    <dgm:cxn modelId="{23A891B5-FDEC-4E0C-90C8-93F73D335FD1}" type="presParOf" srcId="{C9FDF4A0-FD8D-4BCD-B0DC-C73C3A01166A}" destId="{84DEC879-5A31-4D31-ABE2-C1E2134FC8BF}" srcOrd="1" destOrd="0" presId="urn:microsoft.com/office/officeart/2005/8/layout/hProcess7"/>
    <dgm:cxn modelId="{345B9AAA-DF99-44BE-B857-C6C0A46E94FA}" type="presParOf" srcId="{C9FDF4A0-FD8D-4BCD-B0DC-C73C3A01166A}" destId="{A44DE887-7DEB-40FA-87EA-BC760128CE03}" srcOrd="2" destOrd="0" presId="urn:microsoft.com/office/officeart/2005/8/layout/hProcess7"/>
    <dgm:cxn modelId="{48B891B3-BAB5-4139-8683-218C713FA593}" type="presParOf" srcId="{E334C9D5-9F81-420E-8B53-DA00A20977D6}" destId="{4A788748-718A-45F3-9C7D-135FC052F2A5}" srcOrd="5" destOrd="0" presId="urn:microsoft.com/office/officeart/2005/8/layout/hProcess7"/>
    <dgm:cxn modelId="{CC9A6E1B-168B-4F39-A25B-22874CCB0DB1}" type="presParOf" srcId="{E334C9D5-9F81-420E-8B53-DA00A20977D6}" destId="{5088C6ED-5BB8-46AB-89C2-01E9C56EFD10}" srcOrd="6" destOrd="0" presId="urn:microsoft.com/office/officeart/2005/8/layout/hProcess7"/>
    <dgm:cxn modelId="{DFF48B16-A3E2-4027-9781-00982A6DF423}" type="presParOf" srcId="{5088C6ED-5BB8-46AB-89C2-01E9C56EFD10}" destId="{62491CAE-2525-4911-88D1-2311EC3BE630}" srcOrd="0" destOrd="0" presId="urn:microsoft.com/office/officeart/2005/8/layout/hProcess7"/>
    <dgm:cxn modelId="{2FEC7EDC-1874-4C7B-ADB2-3826FBFCEF07}" type="presParOf" srcId="{5088C6ED-5BB8-46AB-89C2-01E9C56EFD10}" destId="{E875D3BE-7CC5-404D-ACBA-B9C6BDC85163}" srcOrd="1" destOrd="0" presId="urn:microsoft.com/office/officeart/2005/8/layout/hProcess7"/>
    <dgm:cxn modelId="{55742618-D907-4132-A1F2-ABDD0359DD1E}" type="presParOf" srcId="{5088C6ED-5BB8-46AB-89C2-01E9C56EFD10}" destId="{62BE975B-36B5-41B0-8D68-D4B17D4C9451}" srcOrd="2" destOrd="0" presId="urn:microsoft.com/office/officeart/2005/8/layout/hProcess7"/>
    <dgm:cxn modelId="{84F5A06E-B499-487C-8621-2B1E113B3C7C}" type="presParOf" srcId="{E334C9D5-9F81-420E-8B53-DA00A20977D6}" destId="{B6C77AB7-E196-4807-8E62-BE685A1E13FA}" srcOrd="7" destOrd="0" presId="urn:microsoft.com/office/officeart/2005/8/layout/hProcess7"/>
    <dgm:cxn modelId="{4B715BE8-CE50-408D-807E-9BF0040F2186}" type="presParOf" srcId="{E334C9D5-9F81-420E-8B53-DA00A20977D6}" destId="{460B4865-EC28-4533-A850-70932C041631}" srcOrd="8" destOrd="0" presId="urn:microsoft.com/office/officeart/2005/8/layout/hProcess7"/>
    <dgm:cxn modelId="{2888C3CC-CFA1-4F06-89E9-8ABFB7D8E28A}" type="presParOf" srcId="{460B4865-EC28-4533-A850-70932C041631}" destId="{9F3EBBD7-D546-455A-A50F-81D095780CD6}" srcOrd="0" destOrd="0" presId="urn:microsoft.com/office/officeart/2005/8/layout/hProcess7"/>
    <dgm:cxn modelId="{9E65AE21-FCAC-42C3-9DE4-AD3754CBD25C}" type="presParOf" srcId="{460B4865-EC28-4533-A850-70932C041631}" destId="{E51A3ABA-7901-4D2F-A495-A88B4FDBA27A}" srcOrd="1" destOrd="0" presId="urn:microsoft.com/office/officeart/2005/8/layout/hProcess7"/>
    <dgm:cxn modelId="{C4199698-514F-453F-8E74-B9A1FC915ECE}" type="presParOf" srcId="{460B4865-EC28-4533-A850-70932C041631}" destId="{8F8FEB0E-C86C-4B61-A4CF-D26E0B7DB61B}" srcOrd="2" destOrd="0" presId="urn:microsoft.com/office/officeart/2005/8/layout/hProcess7"/>
  </dgm:cxnLst>
  <dgm:bg>
    <a:noFill/>
  </dgm:bg>
  <dgm:whole>
    <a:ln w="19050">
      <a:extLst>
        <a:ext uri="{C807C97D-BFC1-408E-A445-0C87EB9F89A2}">
          <ask:lineSketchStyleProps xmlns:ask="http://schemas.microsoft.com/office/drawing/2018/sketchyshapes">
            <ask:type>
              <ask:lineSketchFreehand/>
            </ask:type>
          </ask:lineSketchStyleProps>
        </a:ext>
      </a:extLst>
    </a:ln>
  </dgm:whole>
  <dgm:extLst>
    <a:ext uri="http://schemas.microsoft.com/office/drawing/2008/diagram">
      <dsp:dataModelExt xmlns:dsp="http://schemas.microsoft.com/office/drawing/2008/diagram" relId="rId1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D9F557-FF78-4D04-A7C7-6ADB4A14D932}" type="doc">
      <dgm:prSet loTypeId="urn:microsoft.com/office/officeart/2005/8/layout/vList5" loCatId="list" qsTypeId="urn:microsoft.com/office/officeart/2005/8/quickstyle/simple3" qsCatId="simple" csTypeId="urn:microsoft.com/office/officeart/2005/8/colors/accent1_2" csCatId="accent1" phldr="1"/>
      <dgm:spPr/>
    </dgm:pt>
    <dgm:pt modelId="{17364293-C94B-433E-8B65-4EF2007243AD}">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1</a:t>
          </a:r>
        </a:p>
      </dgm:t>
    </dgm:pt>
    <dgm:pt modelId="{DAB4F6A1-A7F1-40C0-A2B4-1A511F7C5CD9}" type="parTrans" cxnId="{83A733B7-EEB9-42E6-97F9-2034A4B1556E}">
      <dgm:prSet/>
      <dgm:spPr/>
      <dgm:t>
        <a:bodyPr/>
        <a:lstStyle/>
        <a:p>
          <a:endParaRPr lang="nl-NL"/>
        </a:p>
      </dgm:t>
    </dgm:pt>
    <dgm:pt modelId="{988A04C3-0391-41CF-A4B6-C31BE6EFB9D7}" type="sibTrans" cxnId="{83A733B7-EEB9-42E6-97F9-2034A4B1556E}">
      <dgm:prSet/>
      <dgm:spPr/>
      <dgm:t>
        <a:bodyPr/>
        <a:lstStyle/>
        <a:p>
          <a:endParaRPr lang="nl-NL"/>
        </a:p>
      </dgm:t>
    </dgm:pt>
    <dgm:pt modelId="{9978CF30-882A-423E-B243-1B772B2E1673}">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2</a:t>
          </a:r>
        </a:p>
      </dgm:t>
    </dgm:pt>
    <dgm:pt modelId="{31B035A9-C1CF-4FF0-ABCD-DE57CB9111F1}" type="parTrans" cxnId="{E04EA299-18FE-4934-912D-69B1E04FEEA7}">
      <dgm:prSet/>
      <dgm:spPr/>
      <dgm:t>
        <a:bodyPr/>
        <a:lstStyle/>
        <a:p>
          <a:endParaRPr lang="nl-NL"/>
        </a:p>
      </dgm:t>
    </dgm:pt>
    <dgm:pt modelId="{4A44020E-14B3-479D-8A9F-FE180080E976}" type="sibTrans" cxnId="{E04EA299-18FE-4934-912D-69B1E04FEEA7}">
      <dgm:prSet/>
      <dgm:spPr/>
      <dgm:t>
        <a:bodyPr/>
        <a:lstStyle/>
        <a:p>
          <a:endParaRPr lang="nl-NL"/>
        </a:p>
      </dgm:t>
    </dgm:pt>
    <dgm:pt modelId="{601704A4-8C6B-4DC6-95C3-67866BFF66D8}">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3</a:t>
          </a:r>
        </a:p>
      </dgm:t>
    </dgm:pt>
    <dgm:pt modelId="{3D3E4F19-4A39-4B9B-9669-CB64B250FDB3}" type="parTrans" cxnId="{B4B9BA1B-5B44-4293-9CCD-4A1E0B8A82F2}">
      <dgm:prSet/>
      <dgm:spPr/>
      <dgm:t>
        <a:bodyPr/>
        <a:lstStyle/>
        <a:p>
          <a:endParaRPr lang="nl-NL"/>
        </a:p>
      </dgm:t>
    </dgm:pt>
    <dgm:pt modelId="{B03EBF27-6A22-4AB5-9664-B9DECA63F81E}" type="sibTrans" cxnId="{B4B9BA1B-5B44-4293-9CCD-4A1E0B8A82F2}">
      <dgm:prSet/>
      <dgm:spPr/>
      <dgm:t>
        <a:bodyPr/>
        <a:lstStyle/>
        <a:p>
          <a:endParaRPr lang="nl-NL"/>
        </a:p>
      </dgm:t>
    </dgm:pt>
    <dgm:pt modelId="{56C597F7-17CC-4F64-A29B-2AB4EA279074}">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3 kleine of 2 grote en 1 klein keuzedeel</a:t>
          </a:r>
        </a:p>
      </dgm:t>
    </dgm:pt>
    <dgm:pt modelId="{D6F1E75F-2DE1-41E9-9A69-EE40CAA83B11}" type="parTrans" cxnId="{51A2161A-151F-400B-AF58-CFBCBA80C8CA}">
      <dgm:prSet/>
      <dgm:spPr/>
      <dgm:t>
        <a:bodyPr/>
        <a:lstStyle/>
        <a:p>
          <a:endParaRPr lang="nl-NL"/>
        </a:p>
      </dgm:t>
    </dgm:pt>
    <dgm:pt modelId="{96C58A6A-7FCD-468A-B767-5312B90CC7DF}" type="sibTrans" cxnId="{51A2161A-151F-400B-AF58-CFBCBA80C8CA}">
      <dgm:prSet/>
      <dgm:spPr/>
      <dgm:t>
        <a:bodyPr/>
        <a:lstStyle/>
        <a:p>
          <a:endParaRPr lang="nl-NL"/>
        </a:p>
      </dgm:t>
    </dgm:pt>
    <dgm:pt modelId="{CEA04C53-0305-44D1-8640-D9D09896A0FB}">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1 keuzedeel</a:t>
          </a:r>
        </a:p>
      </dgm:t>
    </dgm:pt>
    <dgm:pt modelId="{927CA56E-5983-4745-96FC-F7B205AAF8FB}" type="parTrans" cxnId="{A5962DCC-C944-42C7-AB13-B64381E0577D}">
      <dgm:prSet/>
      <dgm:spPr/>
      <dgm:t>
        <a:bodyPr/>
        <a:lstStyle/>
        <a:p>
          <a:endParaRPr lang="nl-NL"/>
        </a:p>
      </dgm:t>
    </dgm:pt>
    <dgm:pt modelId="{2DAE0841-CDD0-46E7-BB90-BCF710B2268D}" type="sibTrans" cxnId="{A5962DCC-C944-42C7-AB13-B64381E0577D}">
      <dgm:prSet/>
      <dgm:spPr/>
      <dgm:t>
        <a:bodyPr/>
        <a:lstStyle/>
        <a:p>
          <a:endParaRPr lang="nl-NL"/>
        </a:p>
      </dgm:t>
    </dgm:pt>
    <dgm:pt modelId="{E88E78D7-53B9-44B0-BF96-C56C980CAB70}">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2 kleine of 1 groot keuzedeel</a:t>
          </a:r>
        </a:p>
      </dgm:t>
    </dgm:pt>
    <dgm:pt modelId="{F5AA5B35-97E6-4E99-8BE8-FA78779212A5}" type="parTrans" cxnId="{6528A394-E062-4432-AF8D-E5E4E6192A54}">
      <dgm:prSet/>
      <dgm:spPr/>
      <dgm:t>
        <a:bodyPr/>
        <a:lstStyle/>
        <a:p>
          <a:endParaRPr lang="nl-NL"/>
        </a:p>
      </dgm:t>
    </dgm:pt>
    <dgm:pt modelId="{8EC280CB-C6EF-4563-B01C-C10FFC406361}" type="sibTrans" cxnId="{6528A394-E062-4432-AF8D-E5E4E6192A54}">
      <dgm:prSet/>
      <dgm:spPr/>
      <dgm:t>
        <a:bodyPr/>
        <a:lstStyle/>
        <a:p>
          <a:endParaRPr lang="nl-NL"/>
        </a:p>
      </dgm:t>
    </dgm:pt>
    <dgm:pt modelId="{F1DD7CBF-0078-44C9-896C-A3709CD64043}">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3 kleine of 2 grote en 1 klein keuzedeel</a:t>
          </a:r>
        </a:p>
      </dgm:t>
    </dgm:pt>
    <dgm:pt modelId="{29F5EC21-189A-4044-A447-2456D1D6A7F4}" type="parTrans" cxnId="{59D3E81E-A736-40AC-8FE2-1572DA965DE5}">
      <dgm:prSet/>
      <dgm:spPr/>
      <dgm:t>
        <a:bodyPr/>
        <a:lstStyle/>
        <a:p>
          <a:endParaRPr lang="nl-NL"/>
        </a:p>
      </dgm:t>
    </dgm:pt>
    <dgm:pt modelId="{F3CC63DF-38D8-47EF-BC9C-89727A87AB97}" type="sibTrans" cxnId="{59D3E81E-A736-40AC-8FE2-1572DA965DE5}">
      <dgm:prSet/>
      <dgm:spPr/>
      <dgm:t>
        <a:bodyPr/>
        <a:lstStyle/>
        <a:p>
          <a:endParaRPr lang="nl-NL"/>
        </a:p>
      </dgm:t>
    </dgm:pt>
    <dgm:pt modelId="{5E84106E-C394-4F26-BB5D-53F2F06755D5}">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MBO 4</a:t>
          </a:r>
        </a:p>
      </dgm:t>
    </dgm:pt>
    <dgm:pt modelId="{FAF8B920-759A-47BE-8674-26F4372C19C6}" type="parTrans" cxnId="{B44468FE-0E17-43FD-B2AE-085CAB048DCA}">
      <dgm:prSet/>
      <dgm:spPr/>
      <dgm:t>
        <a:bodyPr/>
        <a:lstStyle/>
        <a:p>
          <a:endParaRPr lang="nl-NL"/>
        </a:p>
      </dgm:t>
    </dgm:pt>
    <dgm:pt modelId="{80DBFE08-B20A-4AC8-B5A6-C3750F629138}" type="sibTrans" cxnId="{B44468FE-0E17-43FD-B2AE-085CAB048DCA}">
      <dgm:prSet/>
      <dgm:spPr/>
      <dgm:t>
        <a:bodyPr/>
        <a:lstStyle/>
        <a:p>
          <a:endParaRPr lang="nl-NL"/>
        </a:p>
      </dgm:t>
    </dgm:pt>
    <dgm:pt modelId="{7610FD11-BB32-4EE1-BA72-2AC16D42ACB1}" type="pres">
      <dgm:prSet presAssocID="{16D9F557-FF78-4D04-A7C7-6ADB4A14D932}" presName="Name0" presStyleCnt="0">
        <dgm:presLayoutVars>
          <dgm:dir/>
          <dgm:animLvl val="lvl"/>
          <dgm:resizeHandles val="exact"/>
        </dgm:presLayoutVars>
      </dgm:prSet>
      <dgm:spPr/>
    </dgm:pt>
    <dgm:pt modelId="{45264A0B-1E6F-47CD-9C31-058EC7FAACB1}" type="pres">
      <dgm:prSet presAssocID="{17364293-C94B-433E-8B65-4EF2007243AD}" presName="linNode" presStyleCnt="0"/>
      <dgm:spPr/>
    </dgm:pt>
    <dgm:pt modelId="{4154E763-E19B-4C56-AB67-0FA5A2C9F9AE}" type="pres">
      <dgm:prSet presAssocID="{17364293-C94B-433E-8B65-4EF2007243AD}" presName="parentText" presStyleLbl="node1" presStyleIdx="0" presStyleCnt="4">
        <dgm:presLayoutVars>
          <dgm:chMax val="1"/>
          <dgm:bulletEnabled val="1"/>
        </dgm:presLayoutVars>
      </dgm:prSet>
      <dgm:spPr/>
    </dgm:pt>
    <dgm:pt modelId="{5C9355D0-F6D2-45AA-97A8-EF068303FD52}" type="pres">
      <dgm:prSet presAssocID="{17364293-C94B-433E-8B65-4EF2007243AD}" presName="descendantText" presStyleLbl="alignAccFollowNode1" presStyleIdx="0" presStyleCnt="4">
        <dgm:presLayoutVars>
          <dgm:bulletEnabled val="1"/>
        </dgm:presLayoutVars>
      </dgm:prSet>
      <dgm:spPr/>
    </dgm:pt>
    <dgm:pt modelId="{C9B2BE98-A593-460A-B48C-EF8A745B5468}" type="pres">
      <dgm:prSet presAssocID="{988A04C3-0391-41CF-A4B6-C31BE6EFB9D7}" presName="sp" presStyleCnt="0"/>
      <dgm:spPr/>
    </dgm:pt>
    <dgm:pt modelId="{8FFCB5C4-4B3A-41B9-A1CC-89B8EAE134CD}" type="pres">
      <dgm:prSet presAssocID="{9978CF30-882A-423E-B243-1B772B2E1673}" presName="linNode" presStyleCnt="0"/>
      <dgm:spPr/>
    </dgm:pt>
    <dgm:pt modelId="{CC0DB842-D47F-4072-99F7-3F3FB35B0BB9}" type="pres">
      <dgm:prSet presAssocID="{9978CF30-882A-423E-B243-1B772B2E1673}" presName="parentText" presStyleLbl="node1" presStyleIdx="1" presStyleCnt="4">
        <dgm:presLayoutVars>
          <dgm:chMax val="1"/>
          <dgm:bulletEnabled val="1"/>
        </dgm:presLayoutVars>
      </dgm:prSet>
      <dgm:spPr/>
    </dgm:pt>
    <dgm:pt modelId="{B6AF918C-B83E-4DA9-94BF-48187AB86F44}" type="pres">
      <dgm:prSet presAssocID="{9978CF30-882A-423E-B243-1B772B2E1673}" presName="descendantText" presStyleLbl="alignAccFollowNode1" presStyleIdx="1" presStyleCnt="4">
        <dgm:presLayoutVars>
          <dgm:bulletEnabled val="1"/>
        </dgm:presLayoutVars>
      </dgm:prSet>
      <dgm:spPr/>
    </dgm:pt>
    <dgm:pt modelId="{94BB7EAA-CC39-4A9A-98B3-C3602A6B988C}" type="pres">
      <dgm:prSet presAssocID="{4A44020E-14B3-479D-8A9F-FE180080E976}" presName="sp" presStyleCnt="0"/>
      <dgm:spPr/>
    </dgm:pt>
    <dgm:pt modelId="{BBCF7116-0678-46C1-9ABA-535B43025727}" type="pres">
      <dgm:prSet presAssocID="{601704A4-8C6B-4DC6-95C3-67866BFF66D8}" presName="linNode" presStyleCnt="0"/>
      <dgm:spPr/>
    </dgm:pt>
    <dgm:pt modelId="{67B1C4D7-70F1-477F-AAFA-01AEEC18AFA3}" type="pres">
      <dgm:prSet presAssocID="{601704A4-8C6B-4DC6-95C3-67866BFF66D8}" presName="parentText" presStyleLbl="node1" presStyleIdx="2" presStyleCnt="4">
        <dgm:presLayoutVars>
          <dgm:chMax val="1"/>
          <dgm:bulletEnabled val="1"/>
        </dgm:presLayoutVars>
      </dgm:prSet>
      <dgm:spPr/>
    </dgm:pt>
    <dgm:pt modelId="{BA7C1DD1-6F2E-4452-91D9-3A989C438CF5}" type="pres">
      <dgm:prSet presAssocID="{601704A4-8C6B-4DC6-95C3-67866BFF66D8}" presName="descendantText" presStyleLbl="alignAccFollowNode1" presStyleIdx="2" presStyleCnt="4">
        <dgm:presLayoutVars>
          <dgm:bulletEnabled val="1"/>
        </dgm:presLayoutVars>
      </dgm:prSet>
      <dgm:spPr/>
    </dgm:pt>
    <dgm:pt modelId="{FD0F5B99-D69B-407A-934A-B1847FE9701D}" type="pres">
      <dgm:prSet presAssocID="{B03EBF27-6A22-4AB5-9664-B9DECA63F81E}" presName="sp" presStyleCnt="0"/>
      <dgm:spPr/>
    </dgm:pt>
    <dgm:pt modelId="{F503662F-B9D1-4C32-978F-A9BEEE7E00E4}" type="pres">
      <dgm:prSet presAssocID="{5E84106E-C394-4F26-BB5D-53F2F06755D5}" presName="linNode" presStyleCnt="0"/>
      <dgm:spPr/>
    </dgm:pt>
    <dgm:pt modelId="{41571AB4-B09B-4360-9899-81E77EA5983F}" type="pres">
      <dgm:prSet presAssocID="{5E84106E-C394-4F26-BB5D-53F2F06755D5}" presName="parentText" presStyleLbl="node1" presStyleIdx="3" presStyleCnt="4">
        <dgm:presLayoutVars>
          <dgm:chMax val="1"/>
          <dgm:bulletEnabled val="1"/>
        </dgm:presLayoutVars>
      </dgm:prSet>
      <dgm:spPr/>
    </dgm:pt>
    <dgm:pt modelId="{E1691166-811F-4B82-850E-5749B29C06FF}" type="pres">
      <dgm:prSet presAssocID="{5E84106E-C394-4F26-BB5D-53F2F06755D5}" presName="descendantText" presStyleLbl="alignAccFollowNode1" presStyleIdx="3" presStyleCnt="4">
        <dgm:presLayoutVars>
          <dgm:bulletEnabled val="1"/>
        </dgm:presLayoutVars>
      </dgm:prSet>
      <dgm:spPr/>
    </dgm:pt>
  </dgm:ptLst>
  <dgm:cxnLst>
    <dgm:cxn modelId="{51A2161A-151F-400B-AF58-CFBCBA80C8CA}" srcId="{5E84106E-C394-4F26-BB5D-53F2F06755D5}" destId="{56C597F7-17CC-4F64-A29B-2AB4EA279074}" srcOrd="0" destOrd="0" parTransId="{D6F1E75F-2DE1-41E9-9A69-EE40CAA83B11}" sibTransId="{96C58A6A-7FCD-468A-B767-5312B90CC7DF}"/>
    <dgm:cxn modelId="{B4B9BA1B-5B44-4293-9CCD-4A1E0B8A82F2}" srcId="{16D9F557-FF78-4D04-A7C7-6ADB4A14D932}" destId="{601704A4-8C6B-4DC6-95C3-67866BFF66D8}" srcOrd="2" destOrd="0" parTransId="{3D3E4F19-4A39-4B9B-9669-CB64B250FDB3}" sibTransId="{B03EBF27-6A22-4AB5-9664-B9DECA63F81E}"/>
    <dgm:cxn modelId="{59D3E81E-A736-40AC-8FE2-1572DA965DE5}" srcId="{601704A4-8C6B-4DC6-95C3-67866BFF66D8}" destId="{F1DD7CBF-0078-44C9-896C-A3709CD64043}" srcOrd="0" destOrd="0" parTransId="{29F5EC21-189A-4044-A447-2456D1D6A7F4}" sibTransId="{F3CC63DF-38D8-47EF-BC9C-89727A87AB97}"/>
    <dgm:cxn modelId="{0289CA26-BB24-4EEF-94CC-D600DDE05C64}" type="presOf" srcId="{56C597F7-17CC-4F64-A29B-2AB4EA279074}" destId="{E1691166-811F-4B82-850E-5749B29C06FF}" srcOrd="0" destOrd="0" presId="urn:microsoft.com/office/officeart/2005/8/layout/vList5"/>
    <dgm:cxn modelId="{1049F873-36A8-46CE-861C-1C540AE5F8B6}" type="presOf" srcId="{16D9F557-FF78-4D04-A7C7-6ADB4A14D932}" destId="{7610FD11-BB32-4EE1-BA72-2AC16D42ACB1}" srcOrd="0" destOrd="0" presId="urn:microsoft.com/office/officeart/2005/8/layout/vList5"/>
    <dgm:cxn modelId="{E5672F55-2C95-4F11-9735-836898874511}" type="presOf" srcId="{17364293-C94B-433E-8B65-4EF2007243AD}" destId="{4154E763-E19B-4C56-AB67-0FA5A2C9F9AE}" srcOrd="0" destOrd="0" presId="urn:microsoft.com/office/officeart/2005/8/layout/vList5"/>
    <dgm:cxn modelId="{6528A394-E062-4432-AF8D-E5E4E6192A54}" srcId="{9978CF30-882A-423E-B243-1B772B2E1673}" destId="{E88E78D7-53B9-44B0-BF96-C56C980CAB70}" srcOrd="0" destOrd="0" parTransId="{F5AA5B35-97E6-4E99-8BE8-FA78779212A5}" sibTransId="{8EC280CB-C6EF-4563-B01C-C10FFC406361}"/>
    <dgm:cxn modelId="{E04EA299-18FE-4934-912D-69B1E04FEEA7}" srcId="{16D9F557-FF78-4D04-A7C7-6ADB4A14D932}" destId="{9978CF30-882A-423E-B243-1B772B2E1673}" srcOrd="1" destOrd="0" parTransId="{31B035A9-C1CF-4FF0-ABCD-DE57CB9111F1}" sibTransId="{4A44020E-14B3-479D-8A9F-FE180080E976}"/>
    <dgm:cxn modelId="{1381E4A5-3261-48F3-8857-D8CEC6676D2D}" type="presOf" srcId="{CEA04C53-0305-44D1-8640-D9D09896A0FB}" destId="{5C9355D0-F6D2-45AA-97A8-EF068303FD52}" srcOrd="0" destOrd="0" presId="urn:microsoft.com/office/officeart/2005/8/layout/vList5"/>
    <dgm:cxn modelId="{26A403B2-A358-4CC2-A4FB-0978D66D7E91}" type="presOf" srcId="{5E84106E-C394-4F26-BB5D-53F2F06755D5}" destId="{41571AB4-B09B-4360-9899-81E77EA5983F}" srcOrd="0" destOrd="0" presId="urn:microsoft.com/office/officeart/2005/8/layout/vList5"/>
    <dgm:cxn modelId="{83A733B7-EEB9-42E6-97F9-2034A4B1556E}" srcId="{16D9F557-FF78-4D04-A7C7-6ADB4A14D932}" destId="{17364293-C94B-433E-8B65-4EF2007243AD}" srcOrd="0" destOrd="0" parTransId="{DAB4F6A1-A7F1-40C0-A2B4-1A511F7C5CD9}" sibTransId="{988A04C3-0391-41CF-A4B6-C31BE6EFB9D7}"/>
    <dgm:cxn modelId="{A5962DCC-C944-42C7-AB13-B64381E0577D}" srcId="{17364293-C94B-433E-8B65-4EF2007243AD}" destId="{CEA04C53-0305-44D1-8640-D9D09896A0FB}" srcOrd="0" destOrd="0" parTransId="{927CA56E-5983-4745-96FC-F7B205AAF8FB}" sibTransId="{2DAE0841-CDD0-46E7-BB90-BCF710B2268D}"/>
    <dgm:cxn modelId="{401254E3-A6B4-4224-B3FA-B27012688D46}" type="presOf" srcId="{E88E78D7-53B9-44B0-BF96-C56C980CAB70}" destId="{B6AF918C-B83E-4DA9-94BF-48187AB86F44}" srcOrd="0" destOrd="0" presId="urn:microsoft.com/office/officeart/2005/8/layout/vList5"/>
    <dgm:cxn modelId="{4832B8E9-486B-4359-A609-A45A8BAC88FA}" type="presOf" srcId="{9978CF30-882A-423E-B243-1B772B2E1673}" destId="{CC0DB842-D47F-4072-99F7-3F3FB35B0BB9}" srcOrd="0" destOrd="0" presId="urn:microsoft.com/office/officeart/2005/8/layout/vList5"/>
    <dgm:cxn modelId="{4BAD3DEE-9155-452C-83E6-40115ADB9572}" type="presOf" srcId="{601704A4-8C6B-4DC6-95C3-67866BFF66D8}" destId="{67B1C4D7-70F1-477F-AAFA-01AEEC18AFA3}" srcOrd="0" destOrd="0" presId="urn:microsoft.com/office/officeart/2005/8/layout/vList5"/>
    <dgm:cxn modelId="{B44468FE-0E17-43FD-B2AE-085CAB048DCA}" srcId="{16D9F557-FF78-4D04-A7C7-6ADB4A14D932}" destId="{5E84106E-C394-4F26-BB5D-53F2F06755D5}" srcOrd="3" destOrd="0" parTransId="{FAF8B920-759A-47BE-8674-26F4372C19C6}" sibTransId="{80DBFE08-B20A-4AC8-B5A6-C3750F629138}"/>
    <dgm:cxn modelId="{2558B3FF-E8D9-4349-B89E-4C8A988C6294}" type="presOf" srcId="{F1DD7CBF-0078-44C9-896C-A3709CD64043}" destId="{BA7C1DD1-6F2E-4452-91D9-3A989C438CF5}" srcOrd="0" destOrd="0" presId="urn:microsoft.com/office/officeart/2005/8/layout/vList5"/>
    <dgm:cxn modelId="{02E1041D-E3DC-464E-B906-AEC370FEE1C8}" type="presParOf" srcId="{7610FD11-BB32-4EE1-BA72-2AC16D42ACB1}" destId="{45264A0B-1E6F-47CD-9C31-058EC7FAACB1}" srcOrd="0" destOrd="0" presId="urn:microsoft.com/office/officeart/2005/8/layout/vList5"/>
    <dgm:cxn modelId="{DDE590BC-7F08-4178-ABF5-BF8A5F61C8CB}" type="presParOf" srcId="{45264A0B-1E6F-47CD-9C31-058EC7FAACB1}" destId="{4154E763-E19B-4C56-AB67-0FA5A2C9F9AE}" srcOrd="0" destOrd="0" presId="urn:microsoft.com/office/officeart/2005/8/layout/vList5"/>
    <dgm:cxn modelId="{9C8102C1-2633-435E-9B41-E7D60AA2361A}" type="presParOf" srcId="{45264A0B-1E6F-47CD-9C31-058EC7FAACB1}" destId="{5C9355D0-F6D2-45AA-97A8-EF068303FD52}" srcOrd="1" destOrd="0" presId="urn:microsoft.com/office/officeart/2005/8/layout/vList5"/>
    <dgm:cxn modelId="{D7EE33AA-E1BA-446C-8B36-CD48E4D7C099}" type="presParOf" srcId="{7610FD11-BB32-4EE1-BA72-2AC16D42ACB1}" destId="{C9B2BE98-A593-460A-B48C-EF8A745B5468}" srcOrd="1" destOrd="0" presId="urn:microsoft.com/office/officeart/2005/8/layout/vList5"/>
    <dgm:cxn modelId="{FD46EEE7-F117-4B36-9525-0E4810A6F1EC}" type="presParOf" srcId="{7610FD11-BB32-4EE1-BA72-2AC16D42ACB1}" destId="{8FFCB5C4-4B3A-41B9-A1CC-89B8EAE134CD}" srcOrd="2" destOrd="0" presId="urn:microsoft.com/office/officeart/2005/8/layout/vList5"/>
    <dgm:cxn modelId="{4BF3895B-090E-441A-9FD0-845E741E6DA1}" type="presParOf" srcId="{8FFCB5C4-4B3A-41B9-A1CC-89B8EAE134CD}" destId="{CC0DB842-D47F-4072-99F7-3F3FB35B0BB9}" srcOrd="0" destOrd="0" presId="urn:microsoft.com/office/officeart/2005/8/layout/vList5"/>
    <dgm:cxn modelId="{7A27FDDE-55A4-441E-A3F9-EF80FA02FA50}" type="presParOf" srcId="{8FFCB5C4-4B3A-41B9-A1CC-89B8EAE134CD}" destId="{B6AF918C-B83E-4DA9-94BF-48187AB86F44}" srcOrd="1" destOrd="0" presId="urn:microsoft.com/office/officeart/2005/8/layout/vList5"/>
    <dgm:cxn modelId="{FEABDCB7-614F-421F-A817-7AF37971739E}" type="presParOf" srcId="{7610FD11-BB32-4EE1-BA72-2AC16D42ACB1}" destId="{94BB7EAA-CC39-4A9A-98B3-C3602A6B988C}" srcOrd="3" destOrd="0" presId="urn:microsoft.com/office/officeart/2005/8/layout/vList5"/>
    <dgm:cxn modelId="{5A458688-910B-49FA-84CB-207BB070FDFA}" type="presParOf" srcId="{7610FD11-BB32-4EE1-BA72-2AC16D42ACB1}" destId="{BBCF7116-0678-46C1-9ABA-535B43025727}" srcOrd="4" destOrd="0" presId="urn:microsoft.com/office/officeart/2005/8/layout/vList5"/>
    <dgm:cxn modelId="{56AE2E83-23B2-4933-8CFE-0F453D7B3134}" type="presParOf" srcId="{BBCF7116-0678-46C1-9ABA-535B43025727}" destId="{67B1C4D7-70F1-477F-AAFA-01AEEC18AFA3}" srcOrd="0" destOrd="0" presId="urn:microsoft.com/office/officeart/2005/8/layout/vList5"/>
    <dgm:cxn modelId="{1BF17CF7-8198-4D65-B8AC-7D1799DD9B7E}" type="presParOf" srcId="{BBCF7116-0678-46C1-9ABA-535B43025727}" destId="{BA7C1DD1-6F2E-4452-91D9-3A989C438CF5}" srcOrd="1" destOrd="0" presId="urn:microsoft.com/office/officeart/2005/8/layout/vList5"/>
    <dgm:cxn modelId="{ECFCA210-AFB3-4806-9386-A5354CF78737}" type="presParOf" srcId="{7610FD11-BB32-4EE1-BA72-2AC16D42ACB1}" destId="{FD0F5B99-D69B-407A-934A-B1847FE9701D}" srcOrd="5" destOrd="0" presId="urn:microsoft.com/office/officeart/2005/8/layout/vList5"/>
    <dgm:cxn modelId="{C47BC47E-B21F-47AD-928A-92B7ABF95865}" type="presParOf" srcId="{7610FD11-BB32-4EE1-BA72-2AC16D42ACB1}" destId="{F503662F-B9D1-4C32-978F-A9BEEE7E00E4}" srcOrd="6" destOrd="0" presId="urn:microsoft.com/office/officeart/2005/8/layout/vList5"/>
    <dgm:cxn modelId="{8F4DFA41-AA39-4A20-A63A-90F9F95C97CA}" type="presParOf" srcId="{F503662F-B9D1-4C32-978F-A9BEEE7E00E4}" destId="{41571AB4-B09B-4360-9899-81E77EA5983F}" srcOrd="0" destOrd="0" presId="urn:microsoft.com/office/officeart/2005/8/layout/vList5"/>
    <dgm:cxn modelId="{68E3A5C3-B174-463B-9C61-857B781C9803}" type="presParOf" srcId="{F503662F-B9D1-4C32-978F-A9BEEE7E00E4}" destId="{E1691166-811F-4B82-850E-5749B29C06FF}" srcOrd="1" destOrd="0" presId="urn:microsoft.com/office/officeart/2005/8/layout/vList5"/>
  </dgm:cxnLst>
  <dgm:bg/>
  <dgm:whole/>
  <dgm:extLst>
    <a:ext uri="http://schemas.microsoft.com/office/drawing/2008/diagram">
      <dsp:dataModelExt xmlns:dsp="http://schemas.microsoft.com/office/drawing/2008/diagram" relId="rId24"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974623-361F-42D3-BF31-F0A288AA22F3}" type="doc">
      <dgm:prSet loTypeId="urn:microsoft.com/office/officeart/2005/8/layout/process1" loCatId="process" qsTypeId="urn:microsoft.com/office/officeart/2005/8/quickstyle/simple1" qsCatId="simple" csTypeId="urn:microsoft.com/office/officeart/2005/8/colors/accent1_2" csCatId="accent1" phldr="1"/>
      <dgm:spPr/>
    </dgm:pt>
    <dgm:pt modelId="{4B069699-0BA6-4D96-B993-38DF2EDE275E}">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Examen behaald</a:t>
          </a:r>
        </a:p>
      </dgm:t>
    </dgm:pt>
    <dgm:pt modelId="{37432518-57AB-4E9A-BF72-340313D8A87B}" type="parTrans" cxnId="{E7EB537B-FFDE-4338-BBEB-E2972B6C4659}">
      <dgm:prSet/>
      <dgm:spPr/>
      <dgm:t>
        <a:bodyPr/>
        <a:lstStyle/>
        <a:p>
          <a:endParaRPr lang="nl-NL"/>
        </a:p>
      </dgm:t>
    </dgm:pt>
    <dgm:pt modelId="{7E6BA3FD-5C51-4D57-9071-D81724AAB939}" type="sibTrans" cxnId="{E7EB537B-FFDE-4338-BBEB-E2972B6C4659}">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E87606CB-6ADC-4DA7-9B19-57C0DDFCE0C6}">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Vrijstelling aanvragen</a:t>
          </a:r>
        </a:p>
      </dgm:t>
    </dgm:pt>
    <dgm:pt modelId="{299B668B-F086-47CC-9085-8D540F49C878}" type="parTrans" cxnId="{2D3B5AE4-4B42-49DF-B316-F18CE5025C71}">
      <dgm:prSet/>
      <dgm:spPr/>
      <dgm:t>
        <a:bodyPr/>
        <a:lstStyle/>
        <a:p>
          <a:endParaRPr lang="nl-NL"/>
        </a:p>
      </dgm:t>
    </dgm:pt>
    <dgm:pt modelId="{C7ECFB65-C407-4D3D-A87C-FFD0CA061982}" type="sibTrans" cxnId="{2D3B5AE4-4B42-49DF-B316-F18CE5025C71}">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95BC8060-20A4-4DC5-8EB6-2860B4347E0D}">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Afspraken maken met mentor</a:t>
          </a:r>
        </a:p>
      </dgm:t>
    </dgm:pt>
    <dgm:pt modelId="{A3988AF4-05D7-4384-A021-089BE7E2F634}" type="parTrans" cxnId="{0019B5EE-1333-4F4F-ABDE-41F93FE9C58A}">
      <dgm:prSet/>
      <dgm:spPr/>
      <dgm:t>
        <a:bodyPr/>
        <a:lstStyle/>
        <a:p>
          <a:endParaRPr lang="nl-NL"/>
        </a:p>
      </dgm:t>
    </dgm:pt>
    <dgm:pt modelId="{82E65D22-855E-4F19-B762-02105AF755B4}" type="sibTrans" cxnId="{0019B5EE-1333-4F4F-ABDE-41F93FE9C58A}">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20AB5AAF-4E9B-4EAF-9D04-1E8C46CD57FC}">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4 x per jaar onderhoudstoets</a:t>
          </a:r>
        </a:p>
      </dgm:t>
    </dgm:pt>
    <dgm:pt modelId="{6FE0B5C2-F7B2-48EC-B745-1C7DE38EF078}" type="parTrans" cxnId="{0E60486B-8EBC-40A1-96D6-A6D638BCC9EE}">
      <dgm:prSet/>
      <dgm:spPr/>
      <dgm:t>
        <a:bodyPr/>
        <a:lstStyle/>
        <a:p>
          <a:endParaRPr lang="nl-NL"/>
        </a:p>
      </dgm:t>
    </dgm:pt>
    <dgm:pt modelId="{FFD308A1-909B-4676-8488-C2498128731F}" type="sibTrans" cxnId="{0E60486B-8EBC-40A1-96D6-A6D638BCC9EE}">
      <dgm:prSet/>
      <dgm:spPr/>
      <dgm:t>
        <a:bodyPr/>
        <a:lstStyle/>
        <a:p>
          <a:endParaRPr lang="nl-NL"/>
        </a:p>
      </dgm:t>
    </dgm:pt>
    <dgm:pt modelId="{D8AE136B-C2B8-48EA-97D7-87DE09751DE5}">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Vrijstelling of vrijwillig in de les</a:t>
          </a:r>
        </a:p>
      </dgm:t>
    </dgm:pt>
    <dgm:pt modelId="{47A8DA96-F750-4EBD-B590-3FECCAB27880}" type="parTrans" cxnId="{E6A849DE-8658-453F-8D27-C11AEE17C315}">
      <dgm:prSet/>
      <dgm:spPr/>
      <dgm:t>
        <a:bodyPr/>
        <a:lstStyle/>
        <a:p>
          <a:endParaRPr lang="nl-NL"/>
        </a:p>
      </dgm:t>
    </dgm:pt>
    <dgm:pt modelId="{9B40AD72-516E-4501-8151-E71E3519889A}" type="sibTrans" cxnId="{E6A849DE-8658-453F-8D27-C11AEE17C315}">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6FD6C320-3BC0-40E4-9610-C1BF023A69FD}" type="pres">
      <dgm:prSet presAssocID="{D4974623-361F-42D3-BF31-F0A288AA22F3}" presName="Name0" presStyleCnt="0">
        <dgm:presLayoutVars>
          <dgm:dir/>
          <dgm:resizeHandles val="exact"/>
        </dgm:presLayoutVars>
      </dgm:prSet>
      <dgm:spPr/>
    </dgm:pt>
    <dgm:pt modelId="{F0BC781A-C586-434A-B4C9-14F0D3AAFD53}" type="pres">
      <dgm:prSet presAssocID="{4B069699-0BA6-4D96-B993-38DF2EDE275E}" presName="node" presStyleLbl="node1" presStyleIdx="0" presStyleCnt="5">
        <dgm:presLayoutVars>
          <dgm:bulletEnabled val="1"/>
        </dgm:presLayoutVars>
      </dgm:prSet>
      <dgm:spPr/>
    </dgm:pt>
    <dgm:pt modelId="{BE65D7BC-73EA-4287-AC6B-A61A21470239}" type="pres">
      <dgm:prSet presAssocID="{7E6BA3FD-5C51-4D57-9071-D81724AAB939}" presName="sibTrans" presStyleLbl="sibTrans2D1" presStyleIdx="0" presStyleCnt="4"/>
      <dgm:spPr/>
    </dgm:pt>
    <dgm:pt modelId="{3266DE7D-528C-46B3-9D3E-7B5CEB0FB643}" type="pres">
      <dgm:prSet presAssocID="{7E6BA3FD-5C51-4D57-9071-D81724AAB939}" presName="connectorText" presStyleLbl="sibTrans2D1" presStyleIdx="0" presStyleCnt="4"/>
      <dgm:spPr/>
    </dgm:pt>
    <dgm:pt modelId="{42F89BA6-651B-444C-8A8A-EA3FFC3F983A}" type="pres">
      <dgm:prSet presAssocID="{E87606CB-6ADC-4DA7-9B19-57C0DDFCE0C6}" presName="node" presStyleLbl="node1" presStyleIdx="1" presStyleCnt="5">
        <dgm:presLayoutVars>
          <dgm:bulletEnabled val="1"/>
        </dgm:presLayoutVars>
      </dgm:prSet>
      <dgm:spPr/>
    </dgm:pt>
    <dgm:pt modelId="{D27FB32B-5F97-4573-8E4B-E360AF50CAAE}" type="pres">
      <dgm:prSet presAssocID="{C7ECFB65-C407-4D3D-A87C-FFD0CA061982}" presName="sibTrans" presStyleLbl="sibTrans2D1" presStyleIdx="1" presStyleCnt="4"/>
      <dgm:spPr/>
    </dgm:pt>
    <dgm:pt modelId="{EACE1394-72EB-4243-AB60-A9C5D7897F18}" type="pres">
      <dgm:prSet presAssocID="{C7ECFB65-C407-4D3D-A87C-FFD0CA061982}" presName="connectorText" presStyleLbl="sibTrans2D1" presStyleIdx="1" presStyleCnt="4"/>
      <dgm:spPr/>
    </dgm:pt>
    <dgm:pt modelId="{D66A3C8D-E2C9-44FE-8C9A-861EB7E7F3E0}" type="pres">
      <dgm:prSet presAssocID="{95BC8060-20A4-4DC5-8EB6-2860B4347E0D}" presName="node" presStyleLbl="node1" presStyleIdx="2" presStyleCnt="5">
        <dgm:presLayoutVars>
          <dgm:bulletEnabled val="1"/>
        </dgm:presLayoutVars>
      </dgm:prSet>
      <dgm:spPr/>
    </dgm:pt>
    <dgm:pt modelId="{11182D3F-01CB-4CC1-80B0-B01EC3980A7E}" type="pres">
      <dgm:prSet presAssocID="{82E65D22-855E-4F19-B762-02105AF755B4}" presName="sibTrans" presStyleLbl="sibTrans2D1" presStyleIdx="2" presStyleCnt="4"/>
      <dgm:spPr/>
    </dgm:pt>
    <dgm:pt modelId="{35425190-E92E-4BA5-83A7-3FC302C38160}" type="pres">
      <dgm:prSet presAssocID="{82E65D22-855E-4F19-B762-02105AF755B4}" presName="connectorText" presStyleLbl="sibTrans2D1" presStyleIdx="2" presStyleCnt="4"/>
      <dgm:spPr/>
    </dgm:pt>
    <dgm:pt modelId="{C360FCE6-F967-4D0B-8A0F-EB77B14C237A}" type="pres">
      <dgm:prSet presAssocID="{D8AE136B-C2B8-48EA-97D7-87DE09751DE5}" presName="node" presStyleLbl="node1" presStyleIdx="3" presStyleCnt="5">
        <dgm:presLayoutVars>
          <dgm:bulletEnabled val="1"/>
        </dgm:presLayoutVars>
      </dgm:prSet>
      <dgm:spPr/>
    </dgm:pt>
    <dgm:pt modelId="{8E73FEBD-6088-46EC-800F-E04CE37598D0}" type="pres">
      <dgm:prSet presAssocID="{9B40AD72-516E-4501-8151-E71E3519889A}" presName="sibTrans" presStyleLbl="sibTrans2D1" presStyleIdx="3" presStyleCnt="4"/>
      <dgm:spPr/>
    </dgm:pt>
    <dgm:pt modelId="{1AE364B3-566C-4AF7-A8A3-23A2BA5D75DA}" type="pres">
      <dgm:prSet presAssocID="{9B40AD72-516E-4501-8151-E71E3519889A}" presName="connectorText" presStyleLbl="sibTrans2D1" presStyleIdx="3" presStyleCnt="4"/>
      <dgm:spPr/>
    </dgm:pt>
    <dgm:pt modelId="{B9E7C62E-1F1E-45F6-AB85-E1C7C569EE65}" type="pres">
      <dgm:prSet presAssocID="{20AB5AAF-4E9B-4EAF-9D04-1E8C46CD57FC}" presName="node" presStyleLbl="node1" presStyleIdx="4" presStyleCnt="5">
        <dgm:presLayoutVars>
          <dgm:bulletEnabled val="1"/>
        </dgm:presLayoutVars>
      </dgm:prSet>
      <dgm:spPr/>
    </dgm:pt>
  </dgm:ptLst>
  <dgm:cxnLst>
    <dgm:cxn modelId="{E1F9C62B-B875-4D96-A938-1F78694ABEDF}" type="presOf" srcId="{D8AE136B-C2B8-48EA-97D7-87DE09751DE5}" destId="{C360FCE6-F967-4D0B-8A0F-EB77B14C237A}" srcOrd="0" destOrd="0" presId="urn:microsoft.com/office/officeart/2005/8/layout/process1"/>
    <dgm:cxn modelId="{94F3BA3A-2C73-46E3-904C-770D837AC251}" type="presOf" srcId="{9B40AD72-516E-4501-8151-E71E3519889A}" destId="{8E73FEBD-6088-46EC-800F-E04CE37598D0}" srcOrd="0" destOrd="0" presId="urn:microsoft.com/office/officeart/2005/8/layout/process1"/>
    <dgm:cxn modelId="{87AACF3C-CE8B-4A7A-ABAC-FAB0B238B8C4}" type="presOf" srcId="{C7ECFB65-C407-4D3D-A87C-FFD0CA061982}" destId="{EACE1394-72EB-4243-AB60-A9C5D7897F18}" srcOrd="1" destOrd="0" presId="urn:microsoft.com/office/officeart/2005/8/layout/process1"/>
    <dgm:cxn modelId="{4D50FC62-B9F7-483B-AF0E-DDCC9C0A0B97}" type="presOf" srcId="{7E6BA3FD-5C51-4D57-9071-D81724AAB939}" destId="{BE65D7BC-73EA-4287-AC6B-A61A21470239}" srcOrd="0" destOrd="0" presId="urn:microsoft.com/office/officeart/2005/8/layout/process1"/>
    <dgm:cxn modelId="{0E60486B-8EBC-40A1-96D6-A6D638BCC9EE}" srcId="{D4974623-361F-42D3-BF31-F0A288AA22F3}" destId="{20AB5AAF-4E9B-4EAF-9D04-1E8C46CD57FC}" srcOrd="4" destOrd="0" parTransId="{6FE0B5C2-F7B2-48EC-B745-1C7DE38EF078}" sibTransId="{FFD308A1-909B-4676-8488-C2498128731F}"/>
    <dgm:cxn modelId="{4F031970-323E-49E9-92C8-83E77E1A273D}" type="presOf" srcId="{D4974623-361F-42D3-BF31-F0A288AA22F3}" destId="{6FD6C320-3BC0-40E4-9610-C1BF023A69FD}" srcOrd="0" destOrd="0" presId="urn:microsoft.com/office/officeart/2005/8/layout/process1"/>
    <dgm:cxn modelId="{A4BA8679-3B34-42CF-9590-D3FE5E9DC70E}" type="presOf" srcId="{C7ECFB65-C407-4D3D-A87C-FFD0CA061982}" destId="{D27FB32B-5F97-4573-8E4B-E360AF50CAAE}" srcOrd="0" destOrd="0" presId="urn:microsoft.com/office/officeart/2005/8/layout/process1"/>
    <dgm:cxn modelId="{CD81B27A-12BA-4AB2-A007-330D333CA6A9}" type="presOf" srcId="{E87606CB-6ADC-4DA7-9B19-57C0DDFCE0C6}" destId="{42F89BA6-651B-444C-8A8A-EA3FFC3F983A}" srcOrd="0" destOrd="0" presId="urn:microsoft.com/office/officeart/2005/8/layout/process1"/>
    <dgm:cxn modelId="{E7EB537B-FFDE-4338-BBEB-E2972B6C4659}" srcId="{D4974623-361F-42D3-BF31-F0A288AA22F3}" destId="{4B069699-0BA6-4D96-B993-38DF2EDE275E}" srcOrd="0" destOrd="0" parTransId="{37432518-57AB-4E9A-BF72-340313D8A87B}" sibTransId="{7E6BA3FD-5C51-4D57-9071-D81724AAB939}"/>
    <dgm:cxn modelId="{8D523C83-352F-466D-815E-8AB43798048B}" type="presOf" srcId="{9B40AD72-516E-4501-8151-E71E3519889A}" destId="{1AE364B3-566C-4AF7-A8A3-23A2BA5D75DA}" srcOrd="1" destOrd="0" presId="urn:microsoft.com/office/officeart/2005/8/layout/process1"/>
    <dgm:cxn modelId="{37936892-2555-4034-BA47-BEF16A8F27CB}" type="presOf" srcId="{7E6BA3FD-5C51-4D57-9071-D81724AAB939}" destId="{3266DE7D-528C-46B3-9D3E-7B5CEB0FB643}" srcOrd="1" destOrd="0" presId="urn:microsoft.com/office/officeart/2005/8/layout/process1"/>
    <dgm:cxn modelId="{BB551EC1-B300-4BD7-94FC-04A338959DF8}" type="presOf" srcId="{20AB5AAF-4E9B-4EAF-9D04-1E8C46CD57FC}" destId="{B9E7C62E-1F1E-45F6-AB85-E1C7C569EE65}" srcOrd="0" destOrd="0" presId="urn:microsoft.com/office/officeart/2005/8/layout/process1"/>
    <dgm:cxn modelId="{3E19D6CA-96A0-4483-B85F-31A9CA8B41C7}" type="presOf" srcId="{82E65D22-855E-4F19-B762-02105AF755B4}" destId="{35425190-E92E-4BA5-83A7-3FC302C38160}" srcOrd="1" destOrd="0" presId="urn:microsoft.com/office/officeart/2005/8/layout/process1"/>
    <dgm:cxn modelId="{6167BDCD-C417-4236-8874-DF67AA8D56DF}" type="presOf" srcId="{95BC8060-20A4-4DC5-8EB6-2860B4347E0D}" destId="{D66A3C8D-E2C9-44FE-8C9A-861EB7E7F3E0}" srcOrd="0" destOrd="0" presId="urn:microsoft.com/office/officeart/2005/8/layout/process1"/>
    <dgm:cxn modelId="{9BE9CAD2-11D0-4573-93D1-F396FFCC3FCF}" type="presOf" srcId="{82E65D22-855E-4F19-B762-02105AF755B4}" destId="{11182D3F-01CB-4CC1-80B0-B01EC3980A7E}" srcOrd="0" destOrd="0" presId="urn:microsoft.com/office/officeart/2005/8/layout/process1"/>
    <dgm:cxn modelId="{E6A849DE-8658-453F-8D27-C11AEE17C315}" srcId="{D4974623-361F-42D3-BF31-F0A288AA22F3}" destId="{D8AE136B-C2B8-48EA-97D7-87DE09751DE5}" srcOrd="3" destOrd="0" parTransId="{47A8DA96-F750-4EBD-B590-3FECCAB27880}" sibTransId="{9B40AD72-516E-4501-8151-E71E3519889A}"/>
    <dgm:cxn modelId="{23CF6EDF-6EDE-4F5B-A391-2FBFDC4087A5}" type="presOf" srcId="{4B069699-0BA6-4D96-B993-38DF2EDE275E}" destId="{F0BC781A-C586-434A-B4C9-14F0D3AAFD53}" srcOrd="0" destOrd="0" presId="urn:microsoft.com/office/officeart/2005/8/layout/process1"/>
    <dgm:cxn modelId="{2D3B5AE4-4B42-49DF-B316-F18CE5025C71}" srcId="{D4974623-361F-42D3-BF31-F0A288AA22F3}" destId="{E87606CB-6ADC-4DA7-9B19-57C0DDFCE0C6}" srcOrd="1" destOrd="0" parTransId="{299B668B-F086-47CC-9085-8D540F49C878}" sibTransId="{C7ECFB65-C407-4D3D-A87C-FFD0CA061982}"/>
    <dgm:cxn modelId="{0019B5EE-1333-4F4F-ABDE-41F93FE9C58A}" srcId="{D4974623-361F-42D3-BF31-F0A288AA22F3}" destId="{95BC8060-20A4-4DC5-8EB6-2860B4347E0D}" srcOrd="2" destOrd="0" parTransId="{A3988AF4-05D7-4384-A021-089BE7E2F634}" sibTransId="{82E65D22-855E-4F19-B762-02105AF755B4}"/>
    <dgm:cxn modelId="{B79494DB-76F2-4631-895F-2FF095935E8E}" type="presParOf" srcId="{6FD6C320-3BC0-40E4-9610-C1BF023A69FD}" destId="{F0BC781A-C586-434A-B4C9-14F0D3AAFD53}" srcOrd="0" destOrd="0" presId="urn:microsoft.com/office/officeart/2005/8/layout/process1"/>
    <dgm:cxn modelId="{C34811F9-FD76-4427-9134-423BF6D66A7D}" type="presParOf" srcId="{6FD6C320-3BC0-40E4-9610-C1BF023A69FD}" destId="{BE65D7BC-73EA-4287-AC6B-A61A21470239}" srcOrd="1" destOrd="0" presId="urn:microsoft.com/office/officeart/2005/8/layout/process1"/>
    <dgm:cxn modelId="{178E5A09-422C-4473-93C7-D860BD8AF4C0}" type="presParOf" srcId="{BE65D7BC-73EA-4287-AC6B-A61A21470239}" destId="{3266DE7D-528C-46B3-9D3E-7B5CEB0FB643}" srcOrd="0" destOrd="0" presId="urn:microsoft.com/office/officeart/2005/8/layout/process1"/>
    <dgm:cxn modelId="{69440F7F-E683-433D-A3EA-0968264C3EC1}" type="presParOf" srcId="{6FD6C320-3BC0-40E4-9610-C1BF023A69FD}" destId="{42F89BA6-651B-444C-8A8A-EA3FFC3F983A}" srcOrd="2" destOrd="0" presId="urn:microsoft.com/office/officeart/2005/8/layout/process1"/>
    <dgm:cxn modelId="{415634F9-3CB2-4673-8812-D2B99475FDAA}" type="presParOf" srcId="{6FD6C320-3BC0-40E4-9610-C1BF023A69FD}" destId="{D27FB32B-5F97-4573-8E4B-E360AF50CAAE}" srcOrd="3" destOrd="0" presId="urn:microsoft.com/office/officeart/2005/8/layout/process1"/>
    <dgm:cxn modelId="{D6ACA81F-87D4-4CE0-B3D3-8136036EB8C6}" type="presParOf" srcId="{D27FB32B-5F97-4573-8E4B-E360AF50CAAE}" destId="{EACE1394-72EB-4243-AB60-A9C5D7897F18}" srcOrd="0" destOrd="0" presId="urn:microsoft.com/office/officeart/2005/8/layout/process1"/>
    <dgm:cxn modelId="{CB29BC6B-E783-4AEF-979A-730263B0D3A8}" type="presParOf" srcId="{6FD6C320-3BC0-40E4-9610-C1BF023A69FD}" destId="{D66A3C8D-E2C9-44FE-8C9A-861EB7E7F3E0}" srcOrd="4" destOrd="0" presId="urn:microsoft.com/office/officeart/2005/8/layout/process1"/>
    <dgm:cxn modelId="{61F693D0-5E75-4231-9B28-424105B4BA5B}" type="presParOf" srcId="{6FD6C320-3BC0-40E4-9610-C1BF023A69FD}" destId="{11182D3F-01CB-4CC1-80B0-B01EC3980A7E}" srcOrd="5" destOrd="0" presId="urn:microsoft.com/office/officeart/2005/8/layout/process1"/>
    <dgm:cxn modelId="{62B35D27-ED1D-4406-940D-83D029DF5FEE}" type="presParOf" srcId="{11182D3F-01CB-4CC1-80B0-B01EC3980A7E}" destId="{35425190-E92E-4BA5-83A7-3FC302C38160}" srcOrd="0" destOrd="0" presId="urn:microsoft.com/office/officeart/2005/8/layout/process1"/>
    <dgm:cxn modelId="{EB6D2493-0051-4D27-8836-56DEAC7F04BF}" type="presParOf" srcId="{6FD6C320-3BC0-40E4-9610-C1BF023A69FD}" destId="{C360FCE6-F967-4D0B-8A0F-EB77B14C237A}" srcOrd="6" destOrd="0" presId="urn:microsoft.com/office/officeart/2005/8/layout/process1"/>
    <dgm:cxn modelId="{C09DF45E-6D75-41F2-887F-1A8AC4FDF945}" type="presParOf" srcId="{6FD6C320-3BC0-40E4-9610-C1BF023A69FD}" destId="{8E73FEBD-6088-46EC-800F-E04CE37598D0}" srcOrd="7" destOrd="0" presId="urn:microsoft.com/office/officeart/2005/8/layout/process1"/>
    <dgm:cxn modelId="{03CA55C6-0903-464A-B341-2F9D5D1A0925}" type="presParOf" srcId="{8E73FEBD-6088-46EC-800F-E04CE37598D0}" destId="{1AE364B3-566C-4AF7-A8A3-23A2BA5D75DA}" srcOrd="0" destOrd="0" presId="urn:microsoft.com/office/officeart/2005/8/layout/process1"/>
    <dgm:cxn modelId="{B4F0EAC7-68CD-405D-990D-FE30A5D9D3E8}" type="presParOf" srcId="{6FD6C320-3BC0-40E4-9610-C1BF023A69FD}" destId="{B9E7C62E-1F1E-45F6-AB85-E1C7C569EE65}" srcOrd="8" destOrd="0" presId="urn:microsoft.com/office/officeart/2005/8/layout/process1"/>
  </dgm:cxnLst>
  <dgm:bg/>
  <dgm:whole/>
  <dgm:extLst>
    <a:ext uri="http://schemas.microsoft.com/office/drawing/2008/diagram">
      <dsp:dataModelExt xmlns:dsp="http://schemas.microsoft.com/office/drawing/2008/diagram" relId="rId2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4974623-361F-42D3-BF31-F0A288AA22F3}" type="doc">
      <dgm:prSet loTypeId="urn:microsoft.com/office/officeart/2005/8/layout/process1" loCatId="process" qsTypeId="urn:microsoft.com/office/officeart/2005/8/quickstyle/simple1" qsCatId="simple" csTypeId="urn:microsoft.com/office/officeart/2005/8/colors/accent1_2" csCatId="accent1" phldr="1"/>
      <dgm:spPr/>
    </dgm:pt>
    <dgm:pt modelId="{4B069699-0BA6-4D96-B993-38DF2EDE275E}">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Examen behaald</a:t>
          </a:r>
        </a:p>
      </dgm:t>
    </dgm:pt>
    <dgm:pt modelId="{37432518-57AB-4E9A-BF72-340313D8A87B}" type="parTrans" cxnId="{E7EB537B-FFDE-4338-BBEB-E2972B6C4659}">
      <dgm:prSet/>
      <dgm:spPr/>
      <dgm:t>
        <a:bodyPr/>
        <a:lstStyle/>
        <a:p>
          <a:endParaRPr lang="nl-NL"/>
        </a:p>
      </dgm:t>
    </dgm:pt>
    <dgm:pt modelId="{7E6BA3FD-5C51-4D57-9071-D81724AAB939}" type="sibTrans" cxnId="{E7EB537B-FFDE-4338-BBEB-E2972B6C4659}">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E87606CB-6ADC-4DA7-9B19-57C0DDFCE0C6}">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Vrijstelling aanvragen</a:t>
          </a:r>
        </a:p>
      </dgm:t>
    </dgm:pt>
    <dgm:pt modelId="{299B668B-F086-47CC-9085-8D540F49C878}" type="parTrans" cxnId="{2D3B5AE4-4B42-49DF-B316-F18CE5025C71}">
      <dgm:prSet/>
      <dgm:spPr/>
      <dgm:t>
        <a:bodyPr/>
        <a:lstStyle/>
        <a:p>
          <a:endParaRPr lang="nl-NL"/>
        </a:p>
      </dgm:t>
    </dgm:pt>
    <dgm:pt modelId="{C7ECFB65-C407-4D3D-A87C-FFD0CA061982}" type="sibTrans" cxnId="{2D3B5AE4-4B42-49DF-B316-F18CE5025C71}">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95BC8060-20A4-4DC5-8EB6-2860B4347E0D}">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Afspraken maken met mentor</a:t>
          </a:r>
        </a:p>
      </dgm:t>
    </dgm:pt>
    <dgm:pt modelId="{A3988AF4-05D7-4384-A021-089BE7E2F634}" type="parTrans" cxnId="{0019B5EE-1333-4F4F-ABDE-41F93FE9C58A}">
      <dgm:prSet/>
      <dgm:spPr/>
      <dgm:t>
        <a:bodyPr/>
        <a:lstStyle/>
        <a:p>
          <a:endParaRPr lang="nl-NL"/>
        </a:p>
      </dgm:t>
    </dgm:pt>
    <dgm:pt modelId="{82E65D22-855E-4F19-B762-02105AF755B4}" type="sibTrans" cxnId="{0019B5EE-1333-4F4F-ABDE-41F93FE9C58A}">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20AB5AAF-4E9B-4EAF-9D04-1E8C46CD57FC}">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4 x per jaar onderhoudstoets</a:t>
          </a:r>
        </a:p>
      </dgm:t>
    </dgm:pt>
    <dgm:pt modelId="{6FE0B5C2-F7B2-48EC-B745-1C7DE38EF078}" type="parTrans" cxnId="{0E60486B-8EBC-40A1-96D6-A6D638BCC9EE}">
      <dgm:prSet/>
      <dgm:spPr/>
      <dgm:t>
        <a:bodyPr/>
        <a:lstStyle/>
        <a:p>
          <a:endParaRPr lang="nl-NL"/>
        </a:p>
      </dgm:t>
    </dgm:pt>
    <dgm:pt modelId="{FFD308A1-909B-4676-8488-C2498128731F}" type="sibTrans" cxnId="{0E60486B-8EBC-40A1-96D6-A6D638BCC9EE}">
      <dgm:prSet/>
      <dgm:spPr/>
      <dgm:t>
        <a:bodyPr/>
        <a:lstStyle/>
        <a:p>
          <a:endParaRPr lang="nl-NL"/>
        </a:p>
      </dgm:t>
    </dgm:pt>
    <dgm:pt modelId="{D8AE136B-C2B8-48EA-97D7-87DE09751DE5}">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Vrijstelling of vrijwillig in de les</a:t>
          </a:r>
        </a:p>
      </dgm:t>
    </dgm:pt>
    <dgm:pt modelId="{47A8DA96-F750-4EBD-B590-3FECCAB27880}" type="parTrans" cxnId="{E6A849DE-8658-453F-8D27-C11AEE17C315}">
      <dgm:prSet/>
      <dgm:spPr/>
      <dgm:t>
        <a:bodyPr/>
        <a:lstStyle/>
        <a:p>
          <a:endParaRPr lang="nl-NL"/>
        </a:p>
      </dgm:t>
    </dgm:pt>
    <dgm:pt modelId="{9B40AD72-516E-4501-8151-E71E3519889A}" type="sibTrans" cxnId="{E6A849DE-8658-453F-8D27-C11AEE17C315}">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6FD6C320-3BC0-40E4-9610-C1BF023A69FD}" type="pres">
      <dgm:prSet presAssocID="{D4974623-361F-42D3-BF31-F0A288AA22F3}" presName="Name0" presStyleCnt="0">
        <dgm:presLayoutVars>
          <dgm:dir/>
          <dgm:resizeHandles val="exact"/>
        </dgm:presLayoutVars>
      </dgm:prSet>
      <dgm:spPr/>
    </dgm:pt>
    <dgm:pt modelId="{F0BC781A-C586-434A-B4C9-14F0D3AAFD53}" type="pres">
      <dgm:prSet presAssocID="{4B069699-0BA6-4D96-B993-38DF2EDE275E}" presName="node" presStyleLbl="node1" presStyleIdx="0" presStyleCnt="5">
        <dgm:presLayoutVars>
          <dgm:bulletEnabled val="1"/>
        </dgm:presLayoutVars>
      </dgm:prSet>
      <dgm:spPr/>
    </dgm:pt>
    <dgm:pt modelId="{BE65D7BC-73EA-4287-AC6B-A61A21470239}" type="pres">
      <dgm:prSet presAssocID="{7E6BA3FD-5C51-4D57-9071-D81724AAB939}" presName="sibTrans" presStyleLbl="sibTrans2D1" presStyleIdx="0" presStyleCnt="4"/>
      <dgm:spPr/>
    </dgm:pt>
    <dgm:pt modelId="{3266DE7D-528C-46B3-9D3E-7B5CEB0FB643}" type="pres">
      <dgm:prSet presAssocID="{7E6BA3FD-5C51-4D57-9071-D81724AAB939}" presName="connectorText" presStyleLbl="sibTrans2D1" presStyleIdx="0" presStyleCnt="4"/>
      <dgm:spPr/>
    </dgm:pt>
    <dgm:pt modelId="{42F89BA6-651B-444C-8A8A-EA3FFC3F983A}" type="pres">
      <dgm:prSet presAssocID="{E87606CB-6ADC-4DA7-9B19-57C0DDFCE0C6}" presName="node" presStyleLbl="node1" presStyleIdx="1" presStyleCnt="5">
        <dgm:presLayoutVars>
          <dgm:bulletEnabled val="1"/>
        </dgm:presLayoutVars>
      </dgm:prSet>
      <dgm:spPr/>
    </dgm:pt>
    <dgm:pt modelId="{D27FB32B-5F97-4573-8E4B-E360AF50CAAE}" type="pres">
      <dgm:prSet presAssocID="{C7ECFB65-C407-4D3D-A87C-FFD0CA061982}" presName="sibTrans" presStyleLbl="sibTrans2D1" presStyleIdx="1" presStyleCnt="4"/>
      <dgm:spPr/>
    </dgm:pt>
    <dgm:pt modelId="{EACE1394-72EB-4243-AB60-A9C5D7897F18}" type="pres">
      <dgm:prSet presAssocID="{C7ECFB65-C407-4D3D-A87C-FFD0CA061982}" presName="connectorText" presStyleLbl="sibTrans2D1" presStyleIdx="1" presStyleCnt="4"/>
      <dgm:spPr/>
    </dgm:pt>
    <dgm:pt modelId="{D66A3C8D-E2C9-44FE-8C9A-861EB7E7F3E0}" type="pres">
      <dgm:prSet presAssocID="{95BC8060-20A4-4DC5-8EB6-2860B4347E0D}" presName="node" presStyleLbl="node1" presStyleIdx="2" presStyleCnt="5">
        <dgm:presLayoutVars>
          <dgm:bulletEnabled val="1"/>
        </dgm:presLayoutVars>
      </dgm:prSet>
      <dgm:spPr/>
    </dgm:pt>
    <dgm:pt modelId="{11182D3F-01CB-4CC1-80B0-B01EC3980A7E}" type="pres">
      <dgm:prSet presAssocID="{82E65D22-855E-4F19-B762-02105AF755B4}" presName="sibTrans" presStyleLbl="sibTrans2D1" presStyleIdx="2" presStyleCnt="4"/>
      <dgm:spPr/>
    </dgm:pt>
    <dgm:pt modelId="{35425190-E92E-4BA5-83A7-3FC302C38160}" type="pres">
      <dgm:prSet presAssocID="{82E65D22-855E-4F19-B762-02105AF755B4}" presName="connectorText" presStyleLbl="sibTrans2D1" presStyleIdx="2" presStyleCnt="4"/>
      <dgm:spPr/>
    </dgm:pt>
    <dgm:pt modelId="{C360FCE6-F967-4D0B-8A0F-EB77B14C237A}" type="pres">
      <dgm:prSet presAssocID="{D8AE136B-C2B8-48EA-97D7-87DE09751DE5}" presName="node" presStyleLbl="node1" presStyleIdx="3" presStyleCnt="5">
        <dgm:presLayoutVars>
          <dgm:bulletEnabled val="1"/>
        </dgm:presLayoutVars>
      </dgm:prSet>
      <dgm:spPr/>
    </dgm:pt>
    <dgm:pt modelId="{8E73FEBD-6088-46EC-800F-E04CE37598D0}" type="pres">
      <dgm:prSet presAssocID="{9B40AD72-516E-4501-8151-E71E3519889A}" presName="sibTrans" presStyleLbl="sibTrans2D1" presStyleIdx="3" presStyleCnt="4"/>
      <dgm:spPr/>
    </dgm:pt>
    <dgm:pt modelId="{1AE364B3-566C-4AF7-A8A3-23A2BA5D75DA}" type="pres">
      <dgm:prSet presAssocID="{9B40AD72-516E-4501-8151-E71E3519889A}" presName="connectorText" presStyleLbl="sibTrans2D1" presStyleIdx="3" presStyleCnt="4"/>
      <dgm:spPr/>
    </dgm:pt>
    <dgm:pt modelId="{B9E7C62E-1F1E-45F6-AB85-E1C7C569EE65}" type="pres">
      <dgm:prSet presAssocID="{20AB5AAF-4E9B-4EAF-9D04-1E8C46CD57FC}" presName="node" presStyleLbl="node1" presStyleIdx="4" presStyleCnt="5">
        <dgm:presLayoutVars>
          <dgm:bulletEnabled val="1"/>
        </dgm:presLayoutVars>
      </dgm:prSet>
      <dgm:spPr/>
    </dgm:pt>
  </dgm:ptLst>
  <dgm:cxnLst>
    <dgm:cxn modelId="{E1F9C62B-B875-4D96-A938-1F78694ABEDF}" type="presOf" srcId="{D8AE136B-C2B8-48EA-97D7-87DE09751DE5}" destId="{C360FCE6-F967-4D0B-8A0F-EB77B14C237A}" srcOrd="0" destOrd="0" presId="urn:microsoft.com/office/officeart/2005/8/layout/process1"/>
    <dgm:cxn modelId="{94F3BA3A-2C73-46E3-904C-770D837AC251}" type="presOf" srcId="{9B40AD72-516E-4501-8151-E71E3519889A}" destId="{8E73FEBD-6088-46EC-800F-E04CE37598D0}" srcOrd="0" destOrd="0" presId="urn:microsoft.com/office/officeart/2005/8/layout/process1"/>
    <dgm:cxn modelId="{87AACF3C-CE8B-4A7A-ABAC-FAB0B238B8C4}" type="presOf" srcId="{C7ECFB65-C407-4D3D-A87C-FFD0CA061982}" destId="{EACE1394-72EB-4243-AB60-A9C5D7897F18}" srcOrd="1" destOrd="0" presId="urn:microsoft.com/office/officeart/2005/8/layout/process1"/>
    <dgm:cxn modelId="{4D50FC62-B9F7-483B-AF0E-DDCC9C0A0B97}" type="presOf" srcId="{7E6BA3FD-5C51-4D57-9071-D81724AAB939}" destId="{BE65D7BC-73EA-4287-AC6B-A61A21470239}" srcOrd="0" destOrd="0" presId="urn:microsoft.com/office/officeart/2005/8/layout/process1"/>
    <dgm:cxn modelId="{0E60486B-8EBC-40A1-96D6-A6D638BCC9EE}" srcId="{D4974623-361F-42D3-BF31-F0A288AA22F3}" destId="{20AB5AAF-4E9B-4EAF-9D04-1E8C46CD57FC}" srcOrd="4" destOrd="0" parTransId="{6FE0B5C2-F7B2-48EC-B745-1C7DE38EF078}" sibTransId="{FFD308A1-909B-4676-8488-C2498128731F}"/>
    <dgm:cxn modelId="{4F031970-323E-49E9-92C8-83E77E1A273D}" type="presOf" srcId="{D4974623-361F-42D3-BF31-F0A288AA22F3}" destId="{6FD6C320-3BC0-40E4-9610-C1BF023A69FD}" srcOrd="0" destOrd="0" presId="urn:microsoft.com/office/officeart/2005/8/layout/process1"/>
    <dgm:cxn modelId="{A4BA8679-3B34-42CF-9590-D3FE5E9DC70E}" type="presOf" srcId="{C7ECFB65-C407-4D3D-A87C-FFD0CA061982}" destId="{D27FB32B-5F97-4573-8E4B-E360AF50CAAE}" srcOrd="0" destOrd="0" presId="urn:microsoft.com/office/officeart/2005/8/layout/process1"/>
    <dgm:cxn modelId="{CD81B27A-12BA-4AB2-A007-330D333CA6A9}" type="presOf" srcId="{E87606CB-6ADC-4DA7-9B19-57C0DDFCE0C6}" destId="{42F89BA6-651B-444C-8A8A-EA3FFC3F983A}" srcOrd="0" destOrd="0" presId="urn:microsoft.com/office/officeart/2005/8/layout/process1"/>
    <dgm:cxn modelId="{E7EB537B-FFDE-4338-BBEB-E2972B6C4659}" srcId="{D4974623-361F-42D3-BF31-F0A288AA22F3}" destId="{4B069699-0BA6-4D96-B993-38DF2EDE275E}" srcOrd="0" destOrd="0" parTransId="{37432518-57AB-4E9A-BF72-340313D8A87B}" sibTransId="{7E6BA3FD-5C51-4D57-9071-D81724AAB939}"/>
    <dgm:cxn modelId="{8D523C83-352F-466D-815E-8AB43798048B}" type="presOf" srcId="{9B40AD72-516E-4501-8151-E71E3519889A}" destId="{1AE364B3-566C-4AF7-A8A3-23A2BA5D75DA}" srcOrd="1" destOrd="0" presId="urn:microsoft.com/office/officeart/2005/8/layout/process1"/>
    <dgm:cxn modelId="{37936892-2555-4034-BA47-BEF16A8F27CB}" type="presOf" srcId="{7E6BA3FD-5C51-4D57-9071-D81724AAB939}" destId="{3266DE7D-528C-46B3-9D3E-7B5CEB0FB643}" srcOrd="1" destOrd="0" presId="urn:microsoft.com/office/officeart/2005/8/layout/process1"/>
    <dgm:cxn modelId="{BB551EC1-B300-4BD7-94FC-04A338959DF8}" type="presOf" srcId="{20AB5AAF-4E9B-4EAF-9D04-1E8C46CD57FC}" destId="{B9E7C62E-1F1E-45F6-AB85-E1C7C569EE65}" srcOrd="0" destOrd="0" presId="urn:microsoft.com/office/officeart/2005/8/layout/process1"/>
    <dgm:cxn modelId="{3E19D6CA-96A0-4483-B85F-31A9CA8B41C7}" type="presOf" srcId="{82E65D22-855E-4F19-B762-02105AF755B4}" destId="{35425190-E92E-4BA5-83A7-3FC302C38160}" srcOrd="1" destOrd="0" presId="urn:microsoft.com/office/officeart/2005/8/layout/process1"/>
    <dgm:cxn modelId="{6167BDCD-C417-4236-8874-DF67AA8D56DF}" type="presOf" srcId="{95BC8060-20A4-4DC5-8EB6-2860B4347E0D}" destId="{D66A3C8D-E2C9-44FE-8C9A-861EB7E7F3E0}" srcOrd="0" destOrd="0" presId="urn:microsoft.com/office/officeart/2005/8/layout/process1"/>
    <dgm:cxn modelId="{9BE9CAD2-11D0-4573-93D1-F396FFCC3FCF}" type="presOf" srcId="{82E65D22-855E-4F19-B762-02105AF755B4}" destId="{11182D3F-01CB-4CC1-80B0-B01EC3980A7E}" srcOrd="0" destOrd="0" presId="urn:microsoft.com/office/officeart/2005/8/layout/process1"/>
    <dgm:cxn modelId="{E6A849DE-8658-453F-8D27-C11AEE17C315}" srcId="{D4974623-361F-42D3-BF31-F0A288AA22F3}" destId="{D8AE136B-C2B8-48EA-97D7-87DE09751DE5}" srcOrd="3" destOrd="0" parTransId="{47A8DA96-F750-4EBD-B590-3FECCAB27880}" sibTransId="{9B40AD72-516E-4501-8151-E71E3519889A}"/>
    <dgm:cxn modelId="{23CF6EDF-6EDE-4F5B-A391-2FBFDC4087A5}" type="presOf" srcId="{4B069699-0BA6-4D96-B993-38DF2EDE275E}" destId="{F0BC781A-C586-434A-B4C9-14F0D3AAFD53}" srcOrd="0" destOrd="0" presId="urn:microsoft.com/office/officeart/2005/8/layout/process1"/>
    <dgm:cxn modelId="{2D3B5AE4-4B42-49DF-B316-F18CE5025C71}" srcId="{D4974623-361F-42D3-BF31-F0A288AA22F3}" destId="{E87606CB-6ADC-4DA7-9B19-57C0DDFCE0C6}" srcOrd="1" destOrd="0" parTransId="{299B668B-F086-47CC-9085-8D540F49C878}" sibTransId="{C7ECFB65-C407-4D3D-A87C-FFD0CA061982}"/>
    <dgm:cxn modelId="{0019B5EE-1333-4F4F-ABDE-41F93FE9C58A}" srcId="{D4974623-361F-42D3-BF31-F0A288AA22F3}" destId="{95BC8060-20A4-4DC5-8EB6-2860B4347E0D}" srcOrd="2" destOrd="0" parTransId="{A3988AF4-05D7-4384-A021-089BE7E2F634}" sibTransId="{82E65D22-855E-4F19-B762-02105AF755B4}"/>
    <dgm:cxn modelId="{B79494DB-76F2-4631-895F-2FF095935E8E}" type="presParOf" srcId="{6FD6C320-3BC0-40E4-9610-C1BF023A69FD}" destId="{F0BC781A-C586-434A-B4C9-14F0D3AAFD53}" srcOrd="0" destOrd="0" presId="urn:microsoft.com/office/officeart/2005/8/layout/process1"/>
    <dgm:cxn modelId="{C34811F9-FD76-4427-9134-423BF6D66A7D}" type="presParOf" srcId="{6FD6C320-3BC0-40E4-9610-C1BF023A69FD}" destId="{BE65D7BC-73EA-4287-AC6B-A61A21470239}" srcOrd="1" destOrd="0" presId="urn:microsoft.com/office/officeart/2005/8/layout/process1"/>
    <dgm:cxn modelId="{178E5A09-422C-4473-93C7-D860BD8AF4C0}" type="presParOf" srcId="{BE65D7BC-73EA-4287-AC6B-A61A21470239}" destId="{3266DE7D-528C-46B3-9D3E-7B5CEB0FB643}" srcOrd="0" destOrd="0" presId="urn:microsoft.com/office/officeart/2005/8/layout/process1"/>
    <dgm:cxn modelId="{69440F7F-E683-433D-A3EA-0968264C3EC1}" type="presParOf" srcId="{6FD6C320-3BC0-40E4-9610-C1BF023A69FD}" destId="{42F89BA6-651B-444C-8A8A-EA3FFC3F983A}" srcOrd="2" destOrd="0" presId="urn:microsoft.com/office/officeart/2005/8/layout/process1"/>
    <dgm:cxn modelId="{415634F9-3CB2-4673-8812-D2B99475FDAA}" type="presParOf" srcId="{6FD6C320-3BC0-40E4-9610-C1BF023A69FD}" destId="{D27FB32B-5F97-4573-8E4B-E360AF50CAAE}" srcOrd="3" destOrd="0" presId="urn:microsoft.com/office/officeart/2005/8/layout/process1"/>
    <dgm:cxn modelId="{D6ACA81F-87D4-4CE0-B3D3-8136036EB8C6}" type="presParOf" srcId="{D27FB32B-5F97-4573-8E4B-E360AF50CAAE}" destId="{EACE1394-72EB-4243-AB60-A9C5D7897F18}" srcOrd="0" destOrd="0" presId="urn:microsoft.com/office/officeart/2005/8/layout/process1"/>
    <dgm:cxn modelId="{CB29BC6B-E783-4AEF-979A-730263B0D3A8}" type="presParOf" srcId="{6FD6C320-3BC0-40E4-9610-C1BF023A69FD}" destId="{D66A3C8D-E2C9-44FE-8C9A-861EB7E7F3E0}" srcOrd="4" destOrd="0" presId="urn:microsoft.com/office/officeart/2005/8/layout/process1"/>
    <dgm:cxn modelId="{61F693D0-5E75-4231-9B28-424105B4BA5B}" type="presParOf" srcId="{6FD6C320-3BC0-40E4-9610-C1BF023A69FD}" destId="{11182D3F-01CB-4CC1-80B0-B01EC3980A7E}" srcOrd="5" destOrd="0" presId="urn:microsoft.com/office/officeart/2005/8/layout/process1"/>
    <dgm:cxn modelId="{62B35D27-ED1D-4406-940D-83D029DF5FEE}" type="presParOf" srcId="{11182D3F-01CB-4CC1-80B0-B01EC3980A7E}" destId="{35425190-E92E-4BA5-83A7-3FC302C38160}" srcOrd="0" destOrd="0" presId="urn:microsoft.com/office/officeart/2005/8/layout/process1"/>
    <dgm:cxn modelId="{EB6D2493-0051-4D27-8836-56DEAC7F04BF}" type="presParOf" srcId="{6FD6C320-3BC0-40E4-9610-C1BF023A69FD}" destId="{C360FCE6-F967-4D0B-8A0F-EB77B14C237A}" srcOrd="6" destOrd="0" presId="urn:microsoft.com/office/officeart/2005/8/layout/process1"/>
    <dgm:cxn modelId="{C09DF45E-6D75-41F2-887F-1A8AC4FDF945}" type="presParOf" srcId="{6FD6C320-3BC0-40E4-9610-C1BF023A69FD}" destId="{8E73FEBD-6088-46EC-800F-E04CE37598D0}" srcOrd="7" destOrd="0" presId="urn:microsoft.com/office/officeart/2005/8/layout/process1"/>
    <dgm:cxn modelId="{03CA55C6-0903-464A-B341-2F9D5D1A0925}" type="presParOf" srcId="{8E73FEBD-6088-46EC-800F-E04CE37598D0}" destId="{1AE364B3-566C-4AF7-A8A3-23A2BA5D75DA}" srcOrd="0" destOrd="0" presId="urn:microsoft.com/office/officeart/2005/8/layout/process1"/>
    <dgm:cxn modelId="{B4F0EAC7-68CD-405D-990D-FE30A5D9D3E8}" type="presParOf" srcId="{6FD6C320-3BC0-40E4-9610-C1BF023A69FD}" destId="{B9E7C62E-1F1E-45F6-AB85-E1C7C569EE65}" srcOrd="8" destOrd="0" presId="urn:microsoft.com/office/officeart/2005/8/layout/process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478815D-DC75-4AA8-B8B0-1B06F1DD5462}" type="doc">
      <dgm:prSet loTypeId="urn:microsoft.com/office/officeart/2005/8/layout/hProcess7" loCatId="list" qsTypeId="urn:microsoft.com/office/officeart/2005/8/quickstyle/simple1" qsCatId="simple" csTypeId="urn:microsoft.com/office/officeart/2005/8/colors/accent0_1" csCatId="mainScheme" phldr="1"/>
      <dgm:spPr/>
      <dgm:t>
        <a:bodyPr/>
        <a:lstStyle/>
        <a:p>
          <a:endParaRPr lang="nl-NL"/>
        </a:p>
      </dgm:t>
    </dgm:pt>
    <dgm:pt modelId="{D2261735-83B3-4F6E-BE61-D2BD035C0CEC}">
      <dgm:prSet phldrT="[Tekst]"/>
      <dgm:spPr>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Kennis van examen opdoen</a:t>
          </a:r>
        </a:p>
      </dgm:t>
    </dgm:pt>
    <dgm:pt modelId="{D264FC58-96F9-4FD0-A0F9-2619487B626B}" type="parTrans" cxnId="{C5FC18B8-A796-4760-A959-0B0BF78F8D2C}">
      <dgm:prSet/>
      <dgm:spPr/>
      <dgm:t>
        <a:bodyPr/>
        <a:lstStyle/>
        <a:p>
          <a:endParaRPr lang="nl-NL"/>
        </a:p>
      </dgm:t>
    </dgm:pt>
    <dgm:pt modelId="{AB1735CC-69A0-4926-81BF-F6029C1791C7}" type="sibTrans" cxnId="{C5FC18B8-A796-4760-A959-0B0BF78F8D2C}">
      <dgm:prSet/>
      <dgm:spPr/>
      <dgm:t>
        <a:bodyPr/>
        <a:lstStyle/>
        <a:p>
          <a:endParaRPr lang="nl-NL"/>
        </a:p>
      </dgm:t>
    </dgm:pt>
    <dgm:pt modelId="{8817DC15-8C64-4AB0-9F34-0B923D372083}">
      <dgm:prSet phldrT="[Tekst]"/>
      <dgm:spPr/>
      <dgm:t>
        <a:bodyPr/>
        <a:lstStyle/>
        <a:p>
          <a:r>
            <a:rPr lang="nl-NL" dirty="0"/>
            <a:t>Nederlandse vraagstelling oefenen</a:t>
          </a:r>
        </a:p>
      </dgm:t>
    </dgm:pt>
    <dgm:pt modelId="{85AA8562-E557-4EF7-A2AC-F684DE7DF231}" type="parTrans" cxnId="{EED484E1-E0BB-439E-9E7A-D3CEB0B9243B}">
      <dgm:prSet/>
      <dgm:spPr/>
      <dgm:t>
        <a:bodyPr/>
        <a:lstStyle/>
        <a:p>
          <a:endParaRPr lang="nl-NL"/>
        </a:p>
      </dgm:t>
    </dgm:pt>
    <dgm:pt modelId="{6AADF153-ED9B-4A05-BE51-18E6C6F8D17A}" type="sibTrans" cxnId="{EED484E1-E0BB-439E-9E7A-D3CEB0B9243B}">
      <dgm:prSet/>
      <dgm:spPr/>
      <dgm:t>
        <a:bodyPr/>
        <a:lstStyle/>
        <a:p>
          <a:endParaRPr lang="nl-NL"/>
        </a:p>
      </dgm:t>
    </dgm:pt>
    <dgm:pt modelId="{6528E661-2F7F-4A94-B5A9-178B88AABAC6}">
      <dgm:prSet phldrT="[Tekst]"/>
      <dgm:spPr>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Oefenexamens  maken</a:t>
          </a:r>
        </a:p>
      </dgm:t>
    </dgm:pt>
    <dgm:pt modelId="{9ED45790-A6D5-45A6-9873-6BE50C30C554}" type="sibTrans" cxnId="{99FD4B33-3E48-4496-AD62-B71E8B85863E}">
      <dgm:prSet/>
      <dgm:spPr/>
      <dgm:t>
        <a:bodyPr/>
        <a:lstStyle/>
        <a:p>
          <a:endParaRPr lang="nl-NL"/>
        </a:p>
      </dgm:t>
    </dgm:pt>
    <dgm:pt modelId="{C2C3F68F-8B55-40C1-9EFA-A3AD181AE797}" type="parTrans" cxnId="{99FD4B33-3E48-4496-AD62-B71E8B85863E}">
      <dgm:prSet/>
      <dgm:spPr/>
      <dgm:t>
        <a:bodyPr/>
        <a:lstStyle/>
        <a:p>
          <a:endParaRPr lang="nl-NL"/>
        </a:p>
      </dgm:t>
    </dgm:pt>
    <dgm:pt modelId="{5CA301F4-2951-4395-814E-FFF5FE0C7047}">
      <dgm:prSet phldrT="[Tekst]"/>
      <dgm:spPr/>
      <dgm:t>
        <a:bodyPr/>
        <a:lstStyle/>
        <a:p>
          <a:r>
            <a:rPr lang="nl-NL" dirty="0"/>
            <a:t>- Word</a:t>
          </a:r>
          <a:br>
            <a:rPr lang="nl-NL" dirty="0"/>
          </a:br>
          <a:r>
            <a:rPr lang="nl-NL" dirty="0"/>
            <a:t>- PP</a:t>
          </a:r>
          <a:br>
            <a:rPr lang="nl-NL" dirty="0"/>
          </a:br>
          <a:r>
            <a:rPr lang="nl-NL" dirty="0"/>
            <a:t>- Excel</a:t>
          </a:r>
          <a:br>
            <a:rPr lang="nl-NL" dirty="0"/>
          </a:br>
          <a:r>
            <a:rPr lang="nl-NL" dirty="0"/>
            <a:t>- Google</a:t>
          </a:r>
          <a:br>
            <a:rPr lang="nl-NL" dirty="0"/>
          </a:br>
          <a:r>
            <a:rPr lang="nl-NL" dirty="0"/>
            <a:t>- OneDrive</a:t>
          </a:r>
          <a:br>
            <a:rPr lang="nl-NL" dirty="0"/>
          </a:br>
          <a:r>
            <a:rPr lang="nl-NL" dirty="0"/>
            <a:t>- Beheer</a:t>
          </a:r>
          <a:br>
            <a:rPr lang="nl-NL" dirty="0"/>
          </a:br>
          <a:r>
            <a:rPr lang="nl-NL" dirty="0"/>
            <a:t>- Windows</a:t>
          </a:r>
        </a:p>
      </dgm:t>
    </dgm:pt>
    <dgm:pt modelId="{25C197D2-3F52-409B-B1D2-958D610CB8BF}" type="sibTrans" cxnId="{7CCA0B81-6843-4EC7-94F1-526F76D46380}">
      <dgm:prSet/>
      <dgm:spPr/>
      <dgm:t>
        <a:bodyPr/>
        <a:lstStyle/>
        <a:p>
          <a:endParaRPr lang="nl-NL"/>
        </a:p>
      </dgm:t>
    </dgm:pt>
    <dgm:pt modelId="{DE785E58-EF03-4790-9AB4-F54A8790A8A7}" type="parTrans" cxnId="{7CCA0B81-6843-4EC7-94F1-526F76D46380}">
      <dgm:prSet/>
      <dgm:spPr/>
      <dgm:t>
        <a:bodyPr/>
        <a:lstStyle/>
        <a:p>
          <a:endParaRPr lang="nl-NL"/>
        </a:p>
      </dgm:t>
    </dgm:pt>
    <dgm:pt modelId="{E1D5CB77-E391-4929-890C-6CE8E24FB4C8}">
      <dgm:prSet phldrT="[Tekst]"/>
      <dgm:spPr>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t>Examen afnemen</a:t>
          </a:r>
        </a:p>
      </dgm:t>
    </dgm:pt>
    <dgm:pt modelId="{DE0DEC92-A5E2-412C-BFD5-A89073663BF7}" type="parTrans" cxnId="{BA3815DE-7943-46BA-AC54-C8863ECCDCA9}">
      <dgm:prSet/>
      <dgm:spPr/>
      <dgm:t>
        <a:bodyPr/>
        <a:lstStyle/>
        <a:p>
          <a:endParaRPr lang="nl-NL"/>
        </a:p>
      </dgm:t>
    </dgm:pt>
    <dgm:pt modelId="{61E33950-4FDE-4F00-A119-C8ED18647F1E}" type="sibTrans" cxnId="{BA3815DE-7943-46BA-AC54-C8863ECCDCA9}">
      <dgm:prSet/>
      <dgm:spPr/>
      <dgm:t>
        <a:bodyPr/>
        <a:lstStyle/>
        <a:p>
          <a:endParaRPr lang="nl-NL"/>
        </a:p>
      </dgm:t>
    </dgm:pt>
    <dgm:pt modelId="{ED17A945-24E6-4087-AB5F-8DEA3C675C24}">
      <dgm:prSet phldrT="[Tekst]"/>
      <dgm:spPr/>
      <dgm:t>
        <a:bodyPr/>
        <a:lstStyle/>
        <a:p>
          <a:r>
            <a:rPr lang="nl-NL" dirty="0"/>
            <a:t>K0022 en of k0023 afnemen</a:t>
          </a:r>
        </a:p>
      </dgm:t>
    </dgm:pt>
    <dgm:pt modelId="{F06610AF-CDA6-44CB-BEE6-42DBEA6D9C2A}" type="parTrans" cxnId="{FC5A0FF4-A79D-4295-9A11-72C4833C0526}">
      <dgm:prSet/>
      <dgm:spPr/>
      <dgm:t>
        <a:bodyPr/>
        <a:lstStyle/>
        <a:p>
          <a:endParaRPr lang="nl-NL"/>
        </a:p>
      </dgm:t>
    </dgm:pt>
    <dgm:pt modelId="{A08FE731-267A-4741-A8F1-798E1F6BC2BB}" type="sibTrans" cxnId="{FC5A0FF4-A79D-4295-9A11-72C4833C0526}">
      <dgm:prSet/>
      <dgm:spPr/>
      <dgm:t>
        <a:bodyPr/>
        <a:lstStyle/>
        <a:p>
          <a:endParaRPr lang="nl-NL"/>
        </a:p>
      </dgm:t>
    </dgm:pt>
    <dgm:pt modelId="{E334C9D5-9F81-420E-8B53-DA00A20977D6}" type="pres">
      <dgm:prSet presAssocID="{1478815D-DC75-4AA8-B8B0-1B06F1DD5462}" presName="Name0" presStyleCnt="0">
        <dgm:presLayoutVars>
          <dgm:dir/>
          <dgm:animLvl val="lvl"/>
          <dgm:resizeHandles val="exact"/>
        </dgm:presLayoutVars>
      </dgm:prSet>
      <dgm:spPr/>
    </dgm:pt>
    <dgm:pt modelId="{B8EC6EF2-3327-488B-9165-4A1965313520}" type="pres">
      <dgm:prSet presAssocID="{D2261735-83B3-4F6E-BE61-D2BD035C0CEC}" presName="compositeNode" presStyleCnt="0">
        <dgm:presLayoutVars>
          <dgm:bulletEnabled val="1"/>
        </dgm:presLayoutVars>
      </dgm:prSet>
      <dgm:spPr/>
    </dgm:pt>
    <dgm:pt modelId="{E6086ACD-E686-43C4-9B84-AF7DA4D8772A}" type="pres">
      <dgm:prSet presAssocID="{D2261735-83B3-4F6E-BE61-D2BD035C0CEC}" presName="bgRect" presStyleLbl="node1" presStyleIdx="0" presStyleCnt="3"/>
      <dgm:spPr/>
    </dgm:pt>
    <dgm:pt modelId="{DBC8947E-D21E-4D45-B69D-A97F9CAD7979}" type="pres">
      <dgm:prSet presAssocID="{D2261735-83B3-4F6E-BE61-D2BD035C0CEC}" presName="parentNode" presStyleLbl="node1" presStyleIdx="0" presStyleCnt="3">
        <dgm:presLayoutVars>
          <dgm:chMax val="0"/>
          <dgm:bulletEnabled val="1"/>
        </dgm:presLayoutVars>
      </dgm:prSet>
      <dgm:spPr/>
    </dgm:pt>
    <dgm:pt modelId="{138A833D-4ED4-4E9E-B0C5-4206EBD54066}" type="pres">
      <dgm:prSet presAssocID="{D2261735-83B3-4F6E-BE61-D2BD035C0CEC}" presName="childNode" presStyleLbl="node1" presStyleIdx="0" presStyleCnt="3">
        <dgm:presLayoutVars>
          <dgm:bulletEnabled val="1"/>
        </dgm:presLayoutVars>
      </dgm:prSet>
      <dgm:spPr/>
    </dgm:pt>
    <dgm:pt modelId="{42AEF159-DCA1-47D9-9E8E-280B4659AD83}" type="pres">
      <dgm:prSet presAssocID="{AB1735CC-69A0-4926-81BF-F6029C1791C7}" presName="hSp" presStyleCnt="0"/>
      <dgm:spPr/>
    </dgm:pt>
    <dgm:pt modelId="{9D805617-7D1C-481D-A045-82B1800718BC}" type="pres">
      <dgm:prSet presAssocID="{AB1735CC-69A0-4926-81BF-F6029C1791C7}" presName="vProcSp" presStyleCnt="0"/>
      <dgm:spPr/>
    </dgm:pt>
    <dgm:pt modelId="{FE5E6C4D-CA44-4230-9D14-A1ADFB8F0B75}" type="pres">
      <dgm:prSet presAssocID="{AB1735CC-69A0-4926-81BF-F6029C1791C7}" presName="vSp1" presStyleCnt="0"/>
      <dgm:spPr/>
    </dgm:pt>
    <dgm:pt modelId="{0F3E7698-FE78-41D1-A0E7-1B6707F62FA1}" type="pres">
      <dgm:prSet presAssocID="{AB1735CC-69A0-4926-81BF-F6029C1791C7}" presName="simulatedConn" presStyleLbl="solidFgAcc1" presStyleIdx="0" presStyleCnt="2"/>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pt>
    <dgm:pt modelId="{7733F89F-5CD4-484D-8335-5E6B55126A78}" type="pres">
      <dgm:prSet presAssocID="{AB1735CC-69A0-4926-81BF-F6029C1791C7}" presName="vSp2" presStyleCnt="0"/>
      <dgm:spPr/>
    </dgm:pt>
    <dgm:pt modelId="{050CC6C6-418F-4993-9332-975D7752D21C}" type="pres">
      <dgm:prSet presAssocID="{AB1735CC-69A0-4926-81BF-F6029C1791C7}" presName="sibTrans" presStyleCnt="0"/>
      <dgm:spPr/>
    </dgm:pt>
    <dgm:pt modelId="{C9FDF4A0-FD8D-4BCD-B0DC-C73C3A01166A}" type="pres">
      <dgm:prSet presAssocID="{6528E661-2F7F-4A94-B5A9-178B88AABAC6}" presName="compositeNode" presStyleCnt="0">
        <dgm:presLayoutVars>
          <dgm:bulletEnabled val="1"/>
        </dgm:presLayoutVars>
      </dgm:prSet>
      <dgm:spPr/>
    </dgm:pt>
    <dgm:pt modelId="{7250DA15-CABA-4497-B361-9FF48BDFDA31}" type="pres">
      <dgm:prSet presAssocID="{6528E661-2F7F-4A94-B5A9-178B88AABAC6}" presName="bgRect" presStyleLbl="node1" presStyleIdx="1" presStyleCnt="3"/>
      <dgm:spPr/>
    </dgm:pt>
    <dgm:pt modelId="{84DEC879-5A31-4D31-ABE2-C1E2134FC8BF}" type="pres">
      <dgm:prSet presAssocID="{6528E661-2F7F-4A94-B5A9-178B88AABAC6}" presName="parentNode" presStyleLbl="node1" presStyleIdx="1" presStyleCnt="3">
        <dgm:presLayoutVars>
          <dgm:chMax val="0"/>
          <dgm:bulletEnabled val="1"/>
        </dgm:presLayoutVars>
      </dgm:prSet>
      <dgm:spPr/>
    </dgm:pt>
    <dgm:pt modelId="{A44DE887-7DEB-40FA-87EA-BC760128CE03}" type="pres">
      <dgm:prSet presAssocID="{6528E661-2F7F-4A94-B5A9-178B88AABAC6}" presName="childNode" presStyleLbl="node1" presStyleIdx="1" presStyleCnt="3">
        <dgm:presLayoutVars>
          <dgm:bulletEnabled val="1"/>
        </dgm:presLayoutVars>
      </dgm:prSet>
      <dgm:spPr/>
    </dgm:pt>
    <dgm:pt modelId="{4A788748-718A-45F3-9C7D-135FC052F2A5}" type="pres">
      <dgm:prSet presAssocID="{9ED45790-A6D5-45A6-9873-6BE50C30C554}" presName="hSp" presStyleCnt="0"/>
      <dgm:spPr/>
    </dgm:pt>
    <dgm:pt modelId="{5088C6ED-5BB8-46AB-89C2-01E9C56EFD10}" type="pres">
      <dgm:prSet presAssocID="{9ED45790-A6D5-45A6-9873-6BE50C30C554}" presName="vProcSp" presStyleCnt="0"/>
      <dgm:spPr/>
    </dgm:pt>
    <dgm:pt modelId="{62491CAE-2525-4911-88D1-2311EC3BE630}" type="pres">
      <dgm:prSet presAssocID="{9ED45790-A6D5-45A6-9873-6BE50C30C554}" presName="vSp1" presStyleCnt="0"/>
      <dgm:spPr/>
    </dgm:pt>
    <dgm:pt modelId="{E875D3BE-7CC5-404D-ACBA-B9C6BDC85163}" type="pres">
      <dgm:prSet presAssocID="{9ED45790-A6D5-45A6-9873-6BE50C30C554}" presName="simulatedConn" presStyleLbl="solidFgAcc1" presStyleIdx="1" presStyleCnt="2"/>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pt>
    <dgm:pt modelId="{62BE975B-36B5-41B0-8D68-D4B17D4C9451}" type="pres">
      <dgm:prSet presAssocID="{9ED45790-A6D5-45A6-9873-6BE50C30C554}" presName="vSp2" presStyleCnt="0"/>
      <dgm:spPr/>
    </dgm:pt>
    <dgm:pt modelId="{B6C77AB7-E196-4807-8E62-BE685A1E13FA}" type="pres">
      <dgm:prSet presAssocID="{9ED45790-A6D5-45A6-9873-6BE50C30C554}" presName="sibTrans" presStyleCnt="0"/>
      <dgm:spPr/>
    </dgm:pt>
    <dgm:pt modelId="{460B4865-EC28-4533-A850-70932C041631}" type="pres">
      <dgm:prSet presAssocID="{E1D5CB77-E391-4929-890C-6CE8E24FB4C8}" presName="compositeNode" presStyleCnt="0">
        <dgm:presLayoutVars>
          <dgm:bulletEnabled val="1"/>
        </dgm:presLayoutVars>
      </dgm:prSet>
      <dgm:spPr/>
    </dgm:pt>
    <dgm:pt modelId="{9F3EBBD7-D546-455A-A50F-81D095780CD6}" type="pres">
      <dgm:prSet presAssocID="{E1D5CB77-E391-4929-890C-6CE8E24FB4C8}" presName="bgRect" presStyleLbl="node1" presStyleIdx="2" presStyleCnt="3"/>
      <dgm:spPr/>
    </dgm:pt>
    <dgm:pt modelId="{E51A3ABA-7901-4D2F-A495-A88B4FDBA27A}" type="pres">
      <dgm:prSet presAssocID="{E1D5CB77-E391-4929-890C-6CE8E24FB4C8}" presName="parentNode" presStyleLbl="node1" presStyleIdx="2" presStyleCnt="3">
        <dgm:presLayoutVars>
          <dgm:chMax val="0"/>
          <dgm:bulletEnabled val="1"/>
        </dgm:presLayoutVars>
      </dgm:prSet>
      <dgm:spPr/>
    </dgm:pt>
    <dgm:pt modelId="{8F8FEB0E-C86C-4B61-A4CF-D26E0B7DB61B}" type="pres">
      <dgm:prSet presAssocID="{E1D5CB77-E391-4929-890C-6CE8E24FB4C8}" presName="childNode" presStyleLbl="node1" presStyleIdx="2" presStyleCnt="3">
        <dgm:presLayoutVars>
          <dgm:bulletEnabled val="1"/>
        </dgm:presLayoutVars>
      </dgm:prSet>
      <dgm:spPr/>
    </dgm:pt>
  </dgm:ptLst>
  <dgm:cxnLst>
    <dgm:cxn modelId="{345F780C-0C0F-4EED-8934-E8881BDF42CF}" type="presOf" srcId="{E1D5CB77-E391-4929-890C-6CE8E24FB4C8}" destId="{9F3EBBD7-D546-455A-A50F-81D095780CD6}" srcOrd="0" destOrd="0" presId="urn:microsoft.com/office/officeart/2005/8/layout/hProcess7"/>
    <dgm:cxn modelId="{99FD4B33-3E48-4496-AD62-B71E8B85863E}" srcId="{1478815D-DC75-4AA8-B8B0-1B06F1DD5462}" destId="{6528E661-2F7F-4A94-B5A9-178B88AABAC6}" srcOrd="1" destOrd="0" parTransId="{C2C3F68F-8B55-40C1-9EFA-A3AD181AE797}" sibTransId="{9ED45790-A6D5-45A6-9873-6BE50C30C554}"/>
    <dgm:cxn modelId="{EF5CC84D-E0BA-41AD-A44E-65E29A6A7EE6}" type="presOf" srcId="{D2261735-83B3-4F6E-BE61-D2BD035C0CEC}" destId="{DBC8947E-D21E-4D45-B69D-A97F9CAD7979}" srcOrd="1" destOrd="0" presId="urn:microsoft.com/office/officeart/2005/8/layout/hProcess7"/>
    <dgm:cxn modelId="{FA857B78-7AA5-44AB-8353-6497F8F367E5}" type="presOf" srcId="{ED17A945-24E6-4087-AB5F-8DEA3C675C24}" destId="{8F8FEB0E-C86C-4B61-A4CF-D26E0B7DB61B}" srcOrd="0" destOrd="0" presId="urn:microsoft.com/office/officeart/2005/8/layout/hProcess7"/>
    <dgm:cxn modelId="{7CCA0B81-6843-4EC7-94F1-526F76D46380}" srcId="{D2261735-83B3-4F6E-BE61-D2BD035C0CEC}" destId="{5CA301F4-2951-4395-814E-FFF5FE0C7047}" srcOrd="0" destOrd="0" parTransId="{DE785E58-EF03-4790-9AB4-F54A8790A8A7}" sibTransId="{25C197D2-3F52-409B-B1D2-958D610CB8BF}"/>
    <dgm:cxn modelId="{3E8AE293-F80B-4177-924F-5D46B77A0630}" type="presOf" srcId="{E1D5CB77-E391-4929-890C-6CE8E24FB4C8}" destId="{E51A3ABA-7901-4D2F-A495-A88B4FDBA27A}" srcOrd="1" destOrd="0" presId="urn:microsoft.com/office/officeart/2005/8/layout/hProcess7"/>
    <dgm:cxn modelId="{F4B509AC-5871-4DA6-AEE1-D25D1C72ABE7}" type="presOf" srcId="{6528E661-2F7F-4A94-B5A9-178B88AABAC6}" destId="{84DEC879-5A31-4D31-ABE2-C1E2134FC8BF}" srcOrd="1" destOrd="0" presId="urn:microsoft.com/office/officeart/2005/8/layout/hProcess7"/>
    <dgm:cxn modelId="{F198E3B3-DDCD-478D-9317-FEDD85A43B5C}" type="presOf" srcId="{5CA301F4-2951-4395-814E-FFF5FE0C7047}" destId="{138A833D-4ED4-4E9E-B0C5-4206EBD54066}" srcOrd="0" destOrd="0" presId="urn:microsoft.com/office/officeart/2005/8/layout/hProcess7"/>
    <dgm:cxn modelId="{C5FC18B8-A796-4760-A959-0B0BF78F8D2C}" srcId="{1478815D-DC75-4AA8-B8B0-1B06F1DD5462}" destId="{D2261735-83B3-4F6E-BE61-D2BD035C0CEC}" srcOrd="0" destOrd="0" parTransId="{D264FC58-96F9-4FD0-A0F9-2619487B626B}" sibTransId="{AB1735CC-69A0-4926-81BF-F6029C1791C7}"/>
    <dgm:cxn modelId="{D29268BE-4761-4623-AE9F-7D8038865543}" type="presOf" srcId="{D2261735-83B3-4F6E-BE61-D2BD035C0CEC}" destId="{E6086ACD-E686-43C4-9B84-AF7DA4D8772A}" srcOrd="0" destOrd="0" presId="urn:microsoft.com/office/officeart/2005/8/layout/hProcess7"/>
    <dgm:cxn modelId="{7E13E4C0-0A67-4B8B-9D94-4FD763405B34}" type="presOf" srcId="{8817DC15-8C64-4AB0-9F34-0B923D372083}" destId="{A44DE887-7DEB-40FA-87EA-BC760128CE03}" srcOrd="0" destOrd="0" presId="urn:microsoft.com/office/officeart/2005/8/layout/hProcess7"/>
    <dgm:cxn modelId="{E5300BD3-A714-4B2A-B389-6AC3EDA65DD9}" type="presOf" srcId="{1478815D-DC75-4AA8-B8B0-1B06F1DD5462}" destId="{E334C9D5-9F81-420E-8B53-DA00A20977D6}" srcOrd="0" destOrd="0" presId="urn:microsoft.com/office/officeart/2005/8/layout/hProcess7"/>
    <dgm:cxn modelId="{BA3815DE-7943-46BA-AC54-C8863ECCDCA9}" srcId="{1478815D-DC75-4AA8-B8B0-1B06F1DD5462}" destId="{E1D5CB77-E391-4929-890C-6CE8E24FB4C8}" srcOrd="2" destOrd="0" parTransId="{DE0DEC92-A5E2-412C-BFD5-A89073663BF7}" sibTransId="{61E33950-4FDE-4F00-A119-C8ED18647F1E}"/>
    <dgm:cxn modelId="{EED484E1-E0BB-439E-9E7A-D3CEB0B9243B}" srcId="{6528E661-2F7F-4A94-B5A9-178B88AABAC6}" destId="{8817DC15-8C64-4AB0-9F34-0B923D372083}" srcOrd="0" destOrd="0" parTransId="{85AA8562-E557-4EF7-A2AC-F684DE7DF231}" sibTransId="{6AADF153-ED9B-4A05-BE51-18E6C6F8D17A}"/>
    <dgm:cxn modelId="{C8553FEA-BDED-4C03-A6ED-602ECD105169}" type="presOf" srcId="{6528E661-2F7F-4A94-B5A9-178B88AABAC6}" destId="{7250DA15-CABA-4497-B361-9FF48BDFDA31}" srcOrd="0" destOrd="0" presId="urn:microsoft.com/office/officeart/2005/8/layout/hProcess7"/>
    <dgm:cxn modelId="{FC5A0FF4-A79D-4295-9A11-72C4833C0526}" srcId="{E1D5CB77-E391-4929-890C-6CE8E24FB4C8}" destId="{ED17A945-24E6-4087-AB5F-8DEA3C675C24}" srcOrd="0" destOrd="0" parTransId="{F06610AF-CDA6-44CB-BEE6-42DBEA6D9C2A}" sibTransId="{A08FE731-267A-4741-A8F1-798E1F6BC2BB}"/>
    <dgm:cxn modelId="{EBF42013-6FD1-4540-A6E9-84B0AEC4E6E5}" type="presParOf" srcId="{E334C9D5-9F81-420E-8B53-DA00A20977D6}" destId="{B8EC6EF2-3327-488B-9165-4A1965313520}" srcOrd="0" destOrd="0" presId="urn:microsoft.com/office/officeart/2005/8/layout/hProcess7"/>
    <dgm:cxn modelId="{5C415BDF-8919-4D81-BA24-934A51D2E70D}" type="presParOf" srcId="{B8EC6EF2-3327-488B-9165-4A1965313520}" destId="{E6086ACD-E686-43C4-9B84-AF7DA4D8772A}" srcOrd="0" destOrd="0" presId="urn:microsoft.com/office/officeart/2005/8/layout/hProcess7"/>
    <dgm:cxn modelId="{B9AE8DC2-0216-4F73-BE20-FA016CE58E92}" type="presParOf" srcId="{B8EC6EF2-3327-488B-9165-4A1965313520}" destId="{DBC8947E-D21E-4D45-B69D-A97F9CAD7979}" srcOrd="1" destOrd="0" presId="urn:microsoft.com/office/officeart/2005/8/layout/hProcess7"/>
    <dgm:cxn modelId="{33BECBB1-9803-4A36-A5ED-F24FDB0905A0}" type="presParOf" srcId="{B8EC6EF2-3327-488B-9165-4A1965313520}" destId="{138A833D-4ED4-4E9E-B0C5-4206EBD54066}" srcOrd="2" destOrd="0" presId="urn:microsoft.com/office/officeart/2005/8/layout/hProcess7"/>
    <dgm:cxn modelId="{FD54C380-D600-4D5E-A09B-B932D8C55E58}" type="presParOf" srcId="{E334C9D5-9F81-420E-8B53-DA00A20977D6}" destId="{42AEF159-DCA1-47D9-9E8E-280B4659AD83}" srcOrd="1" destOrd="0" presId="urn:microsoft.com/office/officeart/2005/8/layout/hProcess7"/>
    <dgm:cxn modelId="{51E7CBAA-3E4A-4267-A914-22CE44407CB4}" type="presParOf" srcId="{E334C9D5-9F81-420E-8B53-DA00A20977D6}" destId="{9D805617-7D1C-481D-A045-82B1800718BC}" srcOrd="2" destOrd="0" presId="urn:microsoft.com/office/officeart/2005/8/layout/hProcess7"/>
    <dgm:cxn modelId="{418059C0-0514-4487-BBED-A5360C619B25}" type="presParOf" srcId="{9D805617-7D1C-481D-A045-82B1800718BC}" destId="{FE5E6C4D-CA44-4230-9D14-A1ADFB8F0B75}" srcOrd="0" destOrd="0" presId="urn:microsoft.com/office/officeart/2005/8/layout/hProcess7"/>
    <dgm:cxn modelId="{283B7CED-99F0-4432-98E4-412DC08CADF7}" type="presParOf" srcId="{9D805617-7D1C-481D-A045-82B1800718BC}" destId="{0F3E7698-FE78-41D1-A0E7-1B6707F62FA1}" srcOrd="1" destOrd="0" presId="urn:microsoft.com/office/officeart/2005/8/layout/hProcess7"/>
    <dgm:cxn modelId="{0BE79866-E664-45DD-A7EC-F77F4E7DDB3A}" type="presParOf" srcId="{9D805617-7D1C-481D-A045-82B1800718BC}" destId="{7733F89F-5CD4-484D-8335-5E6B55126A78}" srcOrd="2" destOrd="0" presId="urn:microsoft.com/office/officeart/2005/8/layout/hProcess7"/>
    <dgm:cxn modelId="{BF89851D-7C1E-42AB-9856-F0A7F355441F}" type="presParOf" srcId="{E334C9D5-9F81-420E-8B53-DA00A20977D6}" destId="{050CC6C6-418F-4993-9332-975D7752D21C}" srcOrd="3" destOrd="0" presId="urn:microsoft.com/office/officeart/2005/8/layout/hProcess7"/>
    <dgm:cxn modelId="{E344730F-DEFF-4B17-BF47-4B2F3F01AAAE}" type="presParOf" srcId="{E334C9D5-9F81-420E-8B53-DA00A20977D6}" destId="{C9FDF4A0-FD8D-4BCD-B0DC-C73C3A01166A}" srcOrd="4" destOrd="0" presId="urn:microsoft.com/office/officeart/2005/8/layout/hProcess7"/>
    <dgm:cxn modelId="{1A295AAA-E37A-41F4-BC09-3AC92786EE3B}" type="presParOf" srcId="{C9FDF4A0-FD8D-4BCD-B0DC-C73C3A01166A}" destId="{7250DA15-CABA-4497-B361-9FF48BDFDA31}" srcOrd="0" destOrd="0" presId="urn:microsoft.com/office/officeart/2005/8/layout/hProcess7"/>
    <dgm:cxn modelId="{23A891B5-FDEC-4E0C-90C8-93F73D335FD1}" type="presParOf" srcId="{C9FDF4A0-FD8D-4BCD-B0DC-C73C3A01166A}" destId="{84DEC879-5A31-4D31-ABE2-C1E2134FC8BF}" srcOrd="1" destOrd="0" presId="urn:microsoft.com/office/officeart/2005/8/layout/hProcess7"/>
    <dgm:cxn modelId="{345B9AAA-DF99-44BE-B857-C6C0A46E94FA}" type="presParOf" srcId="{C9FDF4A0-FD8D-4BCD-B0DC-C73C3A01166A}" destId="{A44DE887-7DEB-40FA-87EA-BC760128CE03}" srcOrd="2" destOrd="0" presId="urn:microsoft.com/office/officeart/2005/8/layout/hProcess7"/>
    <dgm:cxn modelId="{48B891B3-BAB5-4139-8683-218C713FA593}" type="presParOf" srcId="{E334C9D5-9F81-420E-8B53-DA00A20977D6}" destId="{4A788748-718A-45F3-9C7D-135FC052F2A5}" srcOrd="5" destOrd="0" presId="urn:microsoft.com/office/officeart/2005/8/layout/hProcess7"/>
    <dgm:cxn modelId="{CC9A6E1B-168B-4F39-A25B-22874CCB0DB1}" type="presParOf" srcId="{E334C9D5-9F81-420E-8B53-DA00A20977D6}" destId="{5088C6ED-5BB8-46AB-89C2-01E9C56EFD10}" srcOrd="6" destOrd="0" presId="urn:microsoft.com/office/officeart/2005/8/layout/hProcess7"/>
    <dgm:cxn modelId="{DFF48B16-A3E2-4027-9781-00982A6DF423}" type="presParOf" srcId="{5088C6ED-5BB8-46AB-89C2-01E9C56EFD10}" destId="{62491CAE-2525-4911-88D1-2311EC3BE630}" srcOrd="0" destOrd="0" presId="urn:microsoft.com/office/officeart/2005/8/layout/hProcess7"/>
    <dgm:cxn modelId="{2FEC7EDC-1874-4C7B-ADB2-3826FBFCEF07}" type="presParOf" srcId="{5088C6ED-5BB8-46AB-89C2-01E9C56EFD10}" destId="{E875D3BE-7CC5-404D-ACBA-B9C6BDC85163}" srcOrd="1" destOrd="0" presId="urn:microsoft.com/office/officeart/2005/8/layout/hProcess7"/>
    <dgm:cxn modelId="{55742618-D907-4132-A1F2-ABDD0359DD1E}" type="presParOf" srcId="{5088C6ED-5BB8-46AB-89C2-01E9C56EFD10}" destId="{62BE975B-36B5-41B0-8D68-D4B17D4C9451}" srcOrd="2" destOrd="0" presId="urn:microsoft.com/office/officeart/2005/8/layout/hProcess7"/>
    <dgm:cxn modelId="{84F5A06E-B499-487C-8621-2B1E113B3C7C}" type="presParOf" srcId="{E334C9D5-9F81-420E-8B53-DA00A20977D6}" destId="{B6C77AB7-E196-4807-8E62-BE685A1E13FA}" srcOrd="7" destOrd="0" presId="urn:microsoft.com/office/officeart/2005/8/layout/hProcess7"/>
    <dgm:cxn modelId="{4B715BE8-CE50-408D-807E-9BF0040F2186}" type="presParOf" srcId="{E334C9D5-9F81-420E-8B53-DA00A20977D6}" destId="{460B4865-EC28-4533-A850-70932C041631}" srcOrd="8" destOrd="0" presId="urn:microsoft.com/office/officeart/2005/8/layout/hProcess7"/>
    <dgm:cxn modelId="{2888C3CC-CFA1-4F06-89E9-8ABFB7D8E28A}" type="presParOf" srcId="{460B4865-EC28-4533-A850-70932C041631}" destId="{9F3EBBD7-D546-455A-A50F-81D095780CD6}" srcOrd="0" destOrd="0" presId="urn:microsoft.com/office/officeart/2005/8/layout/hProcess7"/>
    <dgm:cxn modelId="{9E65AE21-FCAC-42C3-9DE4-AD3754CBD25C}" type="presParOf" srcId="{460B4865-EC28-4533-A850-70932C041631}" destId="{E51A3ABA-7901-4D2F-A495-A88B4FDBA27A}" srcOrd="1" destOrd="0" presId="urn:microsoft.com/office/officeart/2005/8/layout/hProcess7"/>
    <dgm:cxn modelId="{C4199698-514F-453F-8E74-B9A1FC915ECE}" type="presParOf" srcId="{460B4865-EC28-4533-A850-70932C041631}" destId="{8F8FEB0E-C86C-4B61-A4CF-D26E0B7DB61B}" srcOrd="2" destOrd="0" presId="urn:microsoft.com/office/officeart/2005/8/layout/hProcess7"/>
  </dgm:cxnLst>
  <dgm:bg>
    <a:noFill/>
  </dgm:bg>
  <dgm:whole>
    <a:ln w="19050">
      <a:extLst>
        <a:ext uri="{C807C97D-BFC1-408E-A445-0C87EB9F89A2}">
          <ask:lineSketchStyleProps xmlns:ask="http://schemas.microsoft.com/office/drawing/2018/sketchyshapes">
            <ask:type>
              <ask:lineSketchFreehand/>
            </ask:type>
          </ask:lineSketchStyleProps>
        </a:ext>
      </a:extLst>
    </a:ln>
  </dgm:whole>
  <dgm:extLst>
    <a:ext uri="http://schemas.microsoft.com/office/drawing/2008/diagram">
      <dsp:dataModelExt xmlns:dsp="http://schemas.microsoft.com/office/drawing/2008/diagram" relId="rId24"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4974623-361F-42D3-BF31-F0A288AA22F3}" type="doc">
      <dgm:prSet loTypeId="urn:microsoft.com/office/officeart/2005/8/layout/process1" loCatId="process" qsTypeId="urn:microsoft.com/office/officeart/2005/8/quickstyle/simple1" qsCatId="simple" csTypeId="urn:microsoft.com/office/officeart/2005/8/colors/accent1_2" csCatId="accent1" phldr="1"/>
      <dgm:spPr/>
    </dgm:pt>
    <dgm:pt modelId="{4B069699-0BA6-4D96-B993-38DF2EDE275E}">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Examen behaald</a:t>
          </a:r>
        </a:p>
      </dgm:t>
    </dgm:pt>
    <dgm:pt modelId="{37432518-57AB-4E9A-BF72-340313D8A87B}" type="parTrans" cxnId="{E7EB537B-FFDE-4338-BBEB-E2972B6C4659}">
      <dgm:prSet/>
      <dgm:spPr/>
      <dgm:t>
        <a:bodyPr/>
        <a:lstStyle/>
        <a:p>
          <a:endParaRPr lang="nl-NL"/>
        </a:p>
      </dgm:t>
    </dgm:pt>
    <dgm:pt modelId="{7E6BA3FD-5C51-4D57-9071-D81724AAB939}" type="sibTrans" cxnId="{E7EB537B-FFDE-4338-BBEB-E2972B6C4659}">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E87606CB-6ADC-4DA7-9B19-57C0DDFCE0C6}">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Vrijstelling aanvragen</a:t>
          </a:r>
        </a:p>
      </dgm:t>
    </dgm:pt>
    <dgm:pt modelId="{299B668B-F086-47CC-9085-8D540F49C878}" type="parTrans" cxnId="{2D3B5AE4-4B42-49DF-B316-F18CE5025C71}">
      <dgm:prSet/>
      <dgm:spPr/>
      <dgm:t>
        <a:bodyPr/>
        <a:lstStyle/>
        <a:p>
          <a:endParaRPr lang="nl-NL"/>
        </a:p>
      </dgm:t>
    </dgm:pt>
    <dgm:pt modelId="{C7ECFB65-C407-4D3D-A87C-FFD0CA061982}" type="sibTrans" cxnId="{2D3B5AE4-4B42-49DF-B316-F18CE5025C71}">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95BC8060-20A4-4DC5-8EB6-2860B4347E0D}">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Afspraken maken met mentor</a:t>
          </a:r>
        </a:p>
      </dgm:t>
    </dgm:pt>
    <dgm:pt modelId="{A3988AF4-05D7-4384-A021-089BE7E2F634}" type="parTrans" cxnId="{0019B5EE-1333-4F4F-ABDE-41F93FE9C58A}">
      <dgm:prSet/>
      <dgm:spPr/>
      <dgm:t>
        <a:bodyPr/>
        <a:lstStyle/>
        <a:p>
          <a:endParaRPr lang="nl-NL"/>
        </a:p>
      </dgm:t>
    </dgm:pt>
    <dgm:pt modelId="{82E65D22-855E-4F19-B762-02105AF755B4}" type="sibTrans" cxnId="{0019B5EE-1333-4F4F-ABDE-41F93FE9C58A}">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20AB5AAF-4E9B-4EAF-9D04-1E8C46CD57FC}">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4 x per jaar onderhoudstoets</a:t>
          </a:r>
        </a:p>
      </dgm:t>
    </dgm:pt>
    <dgm:pt modelId="{6FE0B5C2-F7B2-48EC-B745-1C7DE38EF078}" type="parTrans" cxnId="{0E60486B-8EBC-40A1-96D6-A6D638BCC9EE}">
      <dgm:prSet/>
      <dgm:spPr/>
      <dgm:t>
        <a:bodyPr/>
        <a:lstStyle/>
        <a:p>
          <a:endParaRPr lang="nl-NL"/>
        </a:p>
      </dgm:t>
    </dgm:pt>
    <dgm:pt modelId="{FFD308A1-909B-4676-8488-C2498128731F}" type="sibTrans" cxnId="{0E60486B-8EBC-40A1-96D6-A6D638BCC9EE}">
      <dgm:prSet/>
      <dgm:spPr/>
      <dgm:t>
        <a:bodyPr/>
        <a:lstStyle/>
        <a:p>
          <a:endParaRPr lang="nl-NL"/>
        </a:p>
      </dgm:t>
    </dgm:pt>
    <dgm:pt modelId="{D8AE136B-C2B8-48EA-97D7-87DE09751DE5}">
      <dgm:prSet phldrT="[Tekst]"/>
      <dgm:spPr>
        <a:noFill/>
        <a:ln w="28575">
          <a:extLst>
            <a:ext uri="{C807C97D-BFC1-408E-A445-0C87EB9F89A2}">
              <ask:lineSketchStyleProps xmlns:ask="http://schemas.microsoft.com/office/drawing/2018/sketchyshapes">
                <ask:type>
                  <ask:lineSketchFreehand/>
                </ask:type>
              </ask:lineSketchStyleProps>
            </a:ext>
          </a:extLst>
        </a:ln>
      </dgm:spPr>
      <dgm:t>
        <a:bodyPr/>
        <a:lstStyle/>
        <a:p>
          <a:r>
            <a:rPr lang="nl-NL" dirty="0">
              <a:solidFill>
                <a:schemeClr val="tx1"/>
              </a:solidFill>
            </a:rPr>
            <a:t>Vrijstelling of vrijwillig in de les</a:t>
          </a:r>
        </a:p>
      </dgm:t>
    </dgm:pt>
    <dgm:pt modelId="{47A8DA96-F750-4EBD-B590-3FECCAB27880}" type="parTrans" cxnId="{E6A849DE-8658-453F-8D27-C11AEE17C315}">
      <dgm:prSet/>
      <dgm:spPr/>
      <dgm:t>
        <a:bodyPr/>
        <a:lstStyle/>
        <a:p>
          <a:endParaRPr lang="nl-NL"/>
        </a:p>
      </dgm:t>
    </dgm:pt>
    <dgm:pt modelId="{9B40AD72-516E-4501-8151-E71E3519889A}" type="sibTrans" cxnId="{E6A849DE-8658-453F-8D27-C11AEE17C315}">
      <dgm:prSet/>
      <dgm:spPr>
        <a:noFill/>
        <a:ln w="28575">
          <a:solidFill>
            <a:srgbClr val="FF00FF"/>
          </a:solidFill>
          <a:extLst>
            <a:ext uri="{C807C97D-BFC1-408E-A445-0C87EB9F89A2}">
              <ask:lineSketchStyleProps xmlns:ask="http://schemas.microsoft.com/office/drawing/2018/sketchyshapes">
                <ask:type>
                  <ask:lineSketchFreehand/>
                </ask:type>
              </ask:lineSketchStyleProps>
            </a:ext>
          </a:extLst>
        </a:ln>
      </dgm:spPr>
      <dgm:t>
        <a:bodyPr/>
        <a:lstStyle/>
        <a:p>
          <a:endParaRPr lang="nl-NL"/>
        </a:p>
      </dgm:t>
    </dgm:pt>
    <dgm:pt modelId="{6FD6C320-3BC0-40E4-9610-C1BF023A69FD}" type="pres">
      <dgm:prSet presAssocID="{D4974623-361F-42D3-BF31-F0A288AA22F3}" presName="Name0" presStyleCnt="0">
        <dgm:presLayoutVars>
          <dgm:dir/>
          <dgm:resizeHandles val="exact"/>
        </dgm:presLayoutVars>
      </dgm:prSet>
      <dgm:spPr/>
    </dgm:pt>
    <dgm:pt modelId="{F0BC781A-C586-434A-B4C9-14F0D3AAFD53}" type="pres">
      <dgm:prSet presAssocID="{4B069699-0BA6-4D96-B993-38DF2EDE275E}" presName="node" presStyleLbl="node1" presStyleIdx="0" presStyleCnt="5">
        <dgm:presLayoutVars>
          <dgm:bulletEnabled val="1"/>
        </dgm:presLayoutVars>
      </dgm:prSet>
      <dgm:spPr/>
    </dgm:pt>
    <dgm:pt modelId="{BE65D7BC-73EA-4287-AC6B-A61A21470239}" type="pres">
      <dgm:prSet presAssocID="{7E6BA3FD-5C51-4D57-9071-D81724AAB939}" presName="sibTrans" presStyleLbl="sibTrans2D1" presStyleIdx="0" presStyleCnt="4"/>
      <dgm:spPr/>
    </dgm:pt>
    <dgm:pt modelId="{3266DE7D-528C-46B3-9D3E-7B5CEB0FB643}" type="pres">
      <dgm:prSet presAssocID="{7E6BA3FD-5C51-4D57-9071-D81724AAB939}" presName="connectorText" presStyleLbl="sibTrans2D1" presStyleIdx="0" presStyleCnt="4"/>
      <dgm:spPr/>
    </dgm:pt>
    <dgm:pt modelId="{42F89BA6-651B-444C-8A8A-EA3FFC3F983A}" type="pres">
      <dgm:prSet presAssocID="{E87606CB-6ADC-4DA7-9B19-57C0DDFCE0C6}" presName="node" presStyleLbl="node1" presStyleIdx="1" presStyleCnt="5">
        <dgm:presLayoutVars>
          <dgm:bulletEnabled val="1"/>
        </dgm:presLayoutVars>
      </dgm:prSet>
      <dgm:spPr/>
    </dgm:pt>
    <dgm:pt modelId="{D27FB32B-5F97-4573-8E4B-E360AF50CAAE}" type="pres">
      <dgm:prSet presAssocID="{C7ECFB65-C407-4D3D-A87C-FFD0CA061982}" presName="sibTrans" presStyleLbl="sibTrans2D1" presStyleIdx="1" presStyleCnt="4"/>
      <dgm:spPr/>
    </dgm:pt>
    <dgm:pt modelId="{EACE1394-72EB-4243-AB60-A9C5D7897F18}" type="pres">
      <dgm:prSet presAssocID="{C7ECFB65-C407-4D3D-A87C-FFD0CA061982}" presName="connectorText" presStyleLbl="sibTrans2D1" presStyleIdx="1" presStyleCnt="4"/>
      <dgm:spPr/>
    </dgm:pt>
    <dgm:pt modelId="{D66A3C8D-E2C9-44FE-8C9A-861EB7E7F3E0}" type="pres">
      <dgm:prSet presAssocID="{95BC8060-20A4-4DC5-8EB6-2860B4347E0D}" presName="node" presStyleLbl="node1" presStyleIdx="2" presStyleCnt="5">
        <dgm:presLayoutVars>
          <dgm:bulletEnabled val="1"/>
        </dgm:presLayoutVars>
      </dgm:prSet>
      <dgm:spPr/>
    </dgm:pt>
    <dgm:pt modelId="{11182D3F-01CB-4CC1-80B0-B01EC3980A7E}" type="pres">
      <dgm:prSet presAssocID="{82E65D22-855E-4F19-B762-02105AF755B4}" presName="sibTrans" presStyleLbl="sibTrans2D1" presStyleIdx="2" presStyleCnt="4"/>
      <dgm:spPr/>
    </dgm:pt>
    <dgm:pt modelId="{35425190-E92E-4BA5-83A7-3FC302C38160}" type="pres">
      <dgm:prSet presAssocID="{82E65D22-855E-4F19-B762-02105AF755B4}" presName="connectorText" presStyleLbl="sibTrans2D1" presStyleIdx="2" presStyleCnt="4"/>
      <dgm:spPr/>
    </dgm:pt>
    <dgm:pt modelId="{C360FCE6-F967-4D0B-8A0F-EB77B14C237A}" type="pres">
      <dgm:prSet presAssocID="{D8AE136B-C2B8-48EA-97D7-87DE09751DE5}" presName="node" presStyleLbl="node1" presStyleIdx="3" presStyleCnt="5">
        <dgm:presLayoutVars>
          <dgm:bulletEnabled val="1"/>
        </dgm:presLayoutVars>
      </dgm:prSet>
      <dgm:spPr/>
    </dgm:pt>
    <dgm:pt modelId="{8E73FEBD-6088-46EC-800F-E04CE37598D0}" type="pres">
      <dgm:prSet presAssocID="{9B40AD72-516E-4501-8151-E71E3519889A}" presName="sibTrans" presStyleLbl="sibTrans2D1" presStyleIdx="3" presStyleCnt="4"/>
      <dgm:spPr/>
    </dgm:pt>
    <dgm:pt modelId="{1AE364B3-566C-4AF7-A8A3-23A2BA5D75DA}" type="pres">
      <dgm:prSet presAssocID="{9B40AD72-516E-4501-8151-E71E3519889A}" presName="connectorText" presStyleLbl="sibTrans2D1" presStyleIdx="3" presStyleCnt="4"/>
      <dgm:spPr/>
    </dgm:pt>
    <dgm:pt modelId="{B9E7C62E-1F1E-45F6-AB85-E1C7C569EE65}" type="pres">
      <dgm:prSet presAssocID="{20AB5AAF-4E9B-4EAF-9D04-1E8C46CD57FC}" presName="node" presStyleLbl="node1" presStyleIdx="4" presStyleCnt="5">
        <dgm:presLayoutVars>
          <dgm:bulletEnabled val="1"/>
        </dgm:presLayoutVars>
      </dgm:prSet>
      <dgm:spPr/>
    </dgm:pt>
  </dgm:ptLst>
  <dgm:cxnLst>
    <dgm:cxn modelId="{E1F9C62B-B875-4D96-A938-1F78694ABEDF}" type="presOf" srcId="{D8AE136B-C2B8-48EA-97D7-87DE09751DE5}" destId="{C360FCE6-F967-4D0B-8A0F-EB77B14C237A}" srcOrd="0" destOrd="0" presId="urn:microsoft.com/office/officeart/2005/8/layout/process1"/>
    <dgm:cxn modelId="{94F3BA3A-2C73-46E3-904C-770D837AC251}" type="presOf" srcId="{9B40AD72-516E-4501-8151-E71E3519889A}" destId="{8E73FEBD-6088-46EC-800F-E04CE37598D0}" srcOrd="0" destOrd="0" presId="urn:microsoft.com/office/officeart/2005/8/layout/process1"/>
    <dgm:cxn modelId="{87AACF3C-CE8B-4A7A-ABAC-FAB0B238B8C4}" type="presOf" srcId="{C7ECFB65-C407-4D3D-A87C-FFD0CA061982}" destId="{EACE1394-72EB-4243-AB60-A9C5D7897F18}" srcOrd="1" destOrd="0" presId="urn:microsoft.com/office/officeart/2005/8/layout/process1"/>
    <dgm:cxn modelId="{4D50FC62-B9F7-483B-AF0E-DDCC9C0A0B97}" type="presOf" srcId="{7E6BA3FD-5C51-4D57-9071-D81724AAB939}" destId="{BE65D7BC-73EA-4287-AC6B-A61A21470239}" srcOrd="0" destOrd="0" presId="urn:microsoft.com/office/officeart/2005/8/layout/process1"/>
    <dgm:cxn modelId="{0E60486B-8EBC-40A1-96D6-A6D638BCC9EE}" srcId="{D4974623-361F-42D3-BF31-F0A288AA22F3}" destId="{20AB5AAF-4E9B-4EAF-9D04-1E8C46CD57FC}" srcOrd="4" destOrd="0" parTransId="{6FE0B5C2-F7B2-48EC-B745-1C7DE38EF078}" sibTransId="{FFD308A1-909B-4676-8488-C2498128731F}"/>
    <dgm:cxn modelId="{4F031970-323E-49E9-92C8-83E77E1A273D}" type="presOf" srcId="{D4974623-361F-42D3-BF31-F0A288AA22F3}" destId="{6FD6C320-3BC0-40E4-9610-C1BF023A69FD}" srcOrd="0" destOrd="0" presId="urn:microsoft.com/office/officeart/2005/8/layout/process1"/>
    <dgm:cxn modelId="{A4BA8679-3B34-42CF-9590-D3FE5E9DC70E}" type="presOf" srcId="{C7ECFB65-C407-4D3D-A87C-FFD0CA061982}" destId="{D27FB32B-5F97-4573-8E4B-E360AF50CAAE}" srcOrd="0" destOrd="0" presId="urn:microsoft.com/office/officeart/2005/8/layout/process1"/>
    <dgm:cxn modelId="{CD81B27A-12BA-4AB2-A007-330D333CA6A9}" type="presOf" srcId="{E87606CB-6ADC-4DA7-9B19-57C0DDFCE0C6}" destId="{42F89BA6-651B-444C-8A8A-EA3FFC3F983A}" srcOrd="0" destOrd="0" presId="urn:microsoft.com/office/officeart/2005/8/layout/process1"/>
    <dgm:cxn modelId="{E7EB537B-FFDE-4338-BBEB-E2972B6C4659}" srcId="{D4974623-361F-42D3-BF31-F0A288AA22F3}" destId="{4B069699-0BA6-4D96-B993-38DF2EDE275E}" srcOrd="0" destOrd="0" parTransId="{37432518-57AB-4E9A-BF72-340313D8A87B}" sibTransId="{7E6BA3FD-5C51-4D57-9071-D81724AAB939}"/>
    <dgm:cxn modelId="{8D523C83-352F-466D-815E-8AB43798048B}" type="presOf" srcId="{9B40AD72-516E-4501-8151-E71E3519889A}" destId="{1AE364B3-566C-4AF7-A8A3-23A2BA5D75DA}" srcOrd="1" destOrd="0" presId="urn:microsoft.com/office/officeart/2005/8/layout/process1"/>
    <dgm:cxn modelId="{37936892-2555-4034-BA47-BEF16A8F27CB}" type="presOf" srcId="{7E6BA3FD-5C51-4D57-9071-D81724AAB939}" destId="{3266DE7D-528C-46B3-9D3E-7B5CEB0FB643}" srcOrd="1" destOrd="0" presId="urn:microsoft.com/office/officeart/2005/8/layout/process1"/>
    <dgm:cxn modelId="{BB551EC1-B300-4BD7-94FC-04A338959DF8}" type="presOf" srcId="{20AB5AAF-4E9B-4EAF-9D04-1E8C46CD57FC}" destId="{B9E7C62E-1F1E-45F6-AB85-E1C7C569EE65}" srcOrd="0" destOrd="0" presId="urn:microsoft.com/office/officeart/2005/8/layout/process1"/>
    <dgm:cxn modelId="{3E19D6CA-96A0-4483-B85F-31A9CA8B41C7}" type="presOf" srcId="{82E65D22-855E-4F19-B762-02105AF755B4}" destId="{35425190-E92E-4BA5-83A7-3FC302C38160}" srcOrd="1" destOrd="0" presId="urn:microsoft.com/office/officeart/2005/8/layout/process1"/>
    <dgm:cxn modelId="{6167BDCD-C417-4236-8874-DF67AA8D56DF}" type="presOf" srcId="{95BC8060-20A4-4DC5-8EB6-2860B4347E0D}" destId="{D66A3C8D-E2C9-44FE-8C9A-861EB7E7F3E0}" srcOrd="0" destOrd="0" presId="urn:microsoft.com/office/officeart/2005/8/layout/process1"/>
    <dgm:cxn modelId="{9BE9CAD2-11D0-4573-93D1-F396FFCC3FCF}" type="presOf" srcId="{82E65D22-855E-4F19-B762-02105AF755B4}" destId="{11182D3F-01CB-4CC1-80B0-B01EC3980A7E}" srcOrd="0" destOrd="0" presId="urn:microsoft.com/office/officeart/2005/8/layout/process1"/>
    <dgm:cxn modelId="{E6A849DE-8658-453F-8D27-C11AEE17C315}" srcId="{D4974623-361F-42D3-BF31-F0A288AA22F3}" destId="{D8AE136B-C2B8-48EA-97D7-87DE09751DE5}" srcOrd="3" destOrd="0" parTransId="{47A8DA96-F750-4EBD-B590-3FECCAB27880}" sibTransId="{9B40AD72-516E-4501-8151-E71E3519889A}"/>
    <dgm:cxn modelId="{23CF6EDF-6EDE-4F5B-A391-2FBFDC4087A5}" type="presOf" srcId="{4B069699-0BA6-4D96-B993-38DF2EDE275E}" destId="{F0BC781A-C586-434A-B4C9-14F0D3AAFD53}" srcOrd="0" destOrd="0" presId="urn:microsoft.com/office/officeart/2005/8/layout/process1"/>
    <dgm:cxn modelId="{2D3B5AE4-4B42-49DF-B316-F18CE5025C71}" srcId="{D4974623-361F-42D3-BF31-F0A288AA22F3}" destId="{E87606CB-6ADC-4DA7-9B19-57C0DDFCE0C6}" srcOrd="1" destOrd="0" parTransId="{299B668B-F086-47CC-9085-8D540F49C878}" sibTransId="{C7ECFB65-C407-4D3D-A87C-FFD0CA061982}"/>
    <dgm:cxn modelId="{0019B5EE-1333-4F4F-ABDE-41F93FE9C58A}" srcId="{D4974623-361F-42D3-BF31-F0A288AA22F3}" destId="{95BC8060-20A4-4DC5-8EB6-2860B4347E0D}" srcOrd="2" destOrd="0" parTransId="{A3988AF4-05D7-4384-A021-089BE7E2F634}" sibTransId="{82E65D22-855E-4F19-B762-02105AF755B4}"/>
    <dgm:cxn modelId="{B79494DB-76F2-4631-895F-2FF095935E8E}" type="presParOf" srcId="{6FD6C320-3BC0-40E4-9610-C1BF023A69FD}" destId="{F0BC781A-C586-434A-B4C9-14F0D3AAFD53}" srcOrd="0" destOrd="0" presId="urn:microsoft.com/office/officeart/2005/8/layout/process1"/>
    <dgm:cxn modelId="{C34811F9-FD76-4427-9134-423BF6D66A7D}" type="presParOf" srcId="{6FD6C320-3BC0-40E4-9610-C1BF023A69FD}" destId="{BE65D7BC-73EA-4287-AC6B-A61A21470239}" srcOrd="1" destOrd="0" presId="urn:microsoft.com/office/officeart/2005/8/layout/process1"/>
    <dgm:cxn modelId="{178E5A09-422C-4473-93C7-D860BD8AF4C0}" type="presParOf" srcId="{BE65D7BC-73EA-4287-AC6B-A61A21470239}" destId="{3266DE7D-528C-46B3-9D3E-7B5CEB0FB643}" srcOrd="0" destOrd="0" presId="urn:microsoft.com/office/officeart/2005/8/layout/process1"/>
    <dgm:cxn modelId="{69440F7F-E683-433D-A3EA-0968264C3EC1}" type="presParOf" srcId="{6FD6C320-3BC0-40E4-9610-C1BF023A69FD}" destId="{42F89BA6-651B-444C-8A8A-EA3FFC3F983A}" srcOrd="2" destOrd="0" presId="urn:microsoft.com/office/officeart/2005/8/layout/process1"/>
    <dgm:cxn modelId="{415634F9-3CB2-4673-8812-D2B99475FDAA}" type="presParOf" srcId="{6FD6C320-3BC0-40E4-9610-C1BF023A69FD}" destId="{D27FB32B-5F97-4573-8E4B-E360AF50CAAE}" srcOrd="3" destOrd="0" presId="urn:microsoft.com/office/officeart/2005/8/layout/process1"/>
    <dgm:cxn modelId="{D6ACA81F-87D4-4CE0-B3D3-8136036EB8C6}" type="presParOf" srcId="{D27FB32B-5F97-4573-8E4B-E360AF50CAAE}" destId="{EACE1394-72EB-4243-AB60-A9C5D7897F18}" srcOrd="0" destOrd="0" presId="urn:microsoft.com/office/officeart/2005/8/layout/process1"/>
    <dgm:cxn modelId="{CB29BC6B-E783-4AEF-979A-730263B0D3A8}" type="presParOf" srcId="{6FD6C320-3BC0-40E4-9610-C1BF023A69FD}" destId="{D66A3C8D-E2C9-44FE-8C9A-861EB7E7F3E0}" srcOrd="4" destOrd="0" presId="urn:microsoft.com/office/officeart/2005/8/layout/process1"/>
    <dgm:cxn modelId="{61F693D0-5E75-4231-9B28-424105B4BA5B}" type="presParOf" srcId="{6FD6C320-3BC0-40E4-9610-C1BF023A69FD}" destId="{11182D3F-01CB-4CC1-80B0-B01EC3980A7E}" srcOrd="5" destOrd="0" presId="urn:microsoft.com/office/officeart/2005/8/layout/process1"/>
    <dgm:cxn modelId="{62B35D27-ED1D-4406-940D-83D029DF5FEE}" type="presParOf" srcId="{11182D3F-01CB-4CC1-80B0-B01EC3980A7E}" destId="{35425190-E92E-4BA5-83A7-3FC302C38160}" srcOrd="0" destOrd="0" presId="urn:microsoft.com/office/officeart/2005/8/layout/process1"/>
    <dgm:cxn modelId="{EB6D2493-0051-4D27-8836-56DEAC7F04BF}" type="presParOf" srcId="{6FD6C320-3BC0-40E4-9610-C1BF023A69FD}" destId="{C360FCE6-F967-4D0B-8A0F-EB77B14C237A}" srcOrd="6" destOrd="0" presId="urn:microsoft.com/office/officeart/2005/8/layout/process1"/>
    <dgm:cxn modelId="{C09DF45E-6D75-41F2-887F-1A8AC4FDF945}" type="presParOf" srcId="{6FD6C320-3BC0-40E4-9610-C1BF023A69FD}" destId="{8E73FEBD-6088-46EC-800F-E04CE37598D0}" srcOrd="7" destOrd="0" presId="urn:microsoft.com/office/officeart/2005/8/layout/process1"/>
    <dgm:cxn modelId="{03CA55C6-0903-464A-B341-2F9D5D1A0925}" type="presParOf" srcId="{8E73FEBD-6088-46EC-800F-E04CE37598D0}" destId="{1AE364B3-566C-4AF7-A8A3-23A2BA5D75DA}" srcOrd="0" destOrd="0" presId="urn:microsoft.com/office/officeart/2005/8/layout/process1"/>
    <dgm:cxn modelId="{B4F0EAC7-68CD-405D-990D-FE30A5D9D3E8}" type="presParOf" srcId="{6FD6C320-3BC0-40E4-9610-C1BF023A69FD}" destId="{B9E7C62E-1F1E-45F6-AB85-E1C7C569EE65}" srcOrd="8" destOrd="0" presId="urn:microsoft.com/office/officeart/2005/8/layout/process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9355D0-F6D2-45AA-97A8-EF068303FD52}">
      <dsp:nvSpPr>
        <dsp:cNvPr id="0" name=""/>
        <dsp:cNvSpPr/>
      </dsp:nvSpPr>
      <dsp:spPr>
        <a:xfrm rot="5400000">
          <a:off x="5332161" y="-2256498"/>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1 keuzedeel</a:t>
          </a:r>
        </a:p>
      </dsp:txBody>
      <dsp:txXfrm rot="-5400000">
        <a:off x="2993454" y="113660"/>
        <a:ext cx="5290245" cy="581378"/>
      </dsp:txXfrm>
    </dsp:sp>
    <dsp:sp modelId="{4154E763-E19B-4C56-AB67-0FA5A2C9F9AE}">
      <dsp:nvSpPr>
        <dsp:cNvPr id="0" name=""/>
        <dsp:cNvSpPr/>
      </dsp:nvSpPr>
      <dsp:spPr>
        <a:xfrm>
          <a:off x="0" y="1674"/>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1</a:t>
          </a:r>
        </a:p>
      </dsp:txBody>
      <dsp:txXfrm>
        <a:off x="39314" y="40988"/>
        <a:ext cx="2914826" cy="726722"/>
      </dsp:txXfrm>
    </dsp:sp>
    <dsp:sp modelId="{B6AF918C-B83E-4DA9-94BF-48187AB86F44}">
      <dsp:nvSpPr>
        <dsp:cNvPr id="0" name=""/>
        <dsp:cNvSpPr/>
      </dsp:nvSpPr>
      <dsp:spPr>
        <a:xfrm rot="5400000">
          <a:off x="5332161" y="-1410879"/>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2 kleine of 1 groot keuzedeel</a:t>
          </a:r>
        </a:p>
      </dsp:txBody>
      <dsp:txXfrm rot="-5400000">
        <a:off x="2993454" y="959279"/>
        <a:ext cx="5290245" cy="581378"/>
      </dsp:txXfrm>
    </dsp:sp>
    <dsp:sp modelId="{CC0DB842-D47F-4072-99F7-3F3FB35B0BB9}">
      <dsp:nvSpPr>
        <dsp:cNvPr id="0" name=""/>
        <dsp:cNvSpPr/>
      </dsp:nvSpPr>
      <dsp:spPr>
        <a:xfrm>
          <a:off x="0" y="847292"/>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2</a:t>
          </a:r>
        </a:p>
      </dsp:txBody>
      <dsp:txXfrm>
        <a:off x="39314" y="886606"/>
        <a:ext cx="2914826" cy="726722"/>
      </dsp:txXfrm>
    </dsp:sp>
    <dsp:sp modelId="{BA7C1DD1-6F2E-4452-91D9-3A989C438CF5}">
      <dsp:nvSpPr>
        <dsp:cNvPr id="0" name=""/>
        <dsp:cNvSpPr/>
      </dsp:nvSpPr>
      <dsp:spPr>
        <a:xfrm rot="5400000">
          <a:off x="5332161" y="-565261"/>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3 kleine of 2 grote en 1 klein keuzedeel</a:t>
          </a:r>
        </a:p>
      </dsp:txBody>
      <dsp:txXfrm rot="-5400000">
        <a:off x="2993454" y="1804897"/>
        <a:ext cx="5290245" cy="581378"/>
      </dsp:txXfrm>
    </dsp:sp>
    <dsp:sp modelId="{67B1C4D7-70F1-477F-AAFA-01AEEC18AFA3}">
      <dsp:nvSpPr>
        <dsp:cNvPr id="0" name=""/>
        <dsp:cNvSpPr/>
      </dsp:nvSpPr>
      <dsp:spPr>
        <a:xfrm>
          <a:off x="0" y="1692911"/>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3</a:t>
          </a:r>
        </a:p>
      </dsp:txBody>
      <dsp:txXfrm>
        <a:off x="39314" y="1732225"/>
        <a:ext cx="2914826" cy="726722"/>
      </dsp:txXfrm>
    </dsp:sp>
    <dsp:sp modelId="{E1691166-811F-4B82-850E-5749B29C06FF}">
      <dsp:nvSpPr>
        <dsp:cNvPr id="0" name=""/>
        <dsp:cNvSpPr/>
      </dsp:nvSpPr>
      <dsp:spPr>
        <a:xfrm rot="5400000">
          <a:off x="5332161" y="280357"/>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3 kleine of 2 grote en 1 klein keuzedeel</a:t>
          </a:r>
        </a:p>
      </dsp:txBody>
      <dsp:txXfrm rot="-5400000">
        <a:off x="2993454" y="2650516"/>
        <a:ext cx="5290245" cy="581378"/>
      </dsp:txXfrm>
    </dsp:sp>
    <dsp:sp modelId="{41571AB4-B09B-4360-9899-81E77EA5983F}">
      <dsp:nvSpPr>
        <dsp:cNvPr id="0" name=""/>
        <dsp:cNvSpPr/>
      </dsp:nvSpPr>
      <dsp:spPr>
        <a:xfrm>
          <a:off x="0" y="2538529"/>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4</a:t>
          </a:r>
        </a:p>
      </dsp:txBody>
      <dsp:txXfrm>
        <a:off x="39314" y="2577843"/>
        <a:ext cx="2914826" cy="72672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C781A-C586-434A-B4C9-14F0D3AAFD53}">
      <dsp:nvSpPr>
        <dsp:cNvPr id="0" name=""/>
        <dsp:cNvSpPr/>
      </dsp:nvSpPr>
      <dsp:spPr>
        <a:xfrm>
          <a:off x="5535"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Examen behaald</a:t>
          </a:r>
        </a:p>
      </dsp:txBody>
      <dsp:txXfrm>
        <a:off x="35691" y="3074128"/>
        <a:ext cx="1655664" cy="969273"/>
      </dsp:txXfrm>
    </dsp:sp>
    <dsp:sp modelId="{BE65D7BC-73EA-4287-AC6B-A61A21470239}">
      <dsp:nvSpPr>
        <dsp:cNvPr id="0" name=""/>
        <dsp:cNvSpPr/>
      </dsp:nvSpPr>
      <dsp:spPr>
        <a:xfrm>
          <a:off x="1893109"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1893109" y="3431095"/>
        <a:ext cx="254650" cy="255338"/>
      </dsp:txXfrm>
    </dsp:sp>
    <dsp:sp modelId="{42F89BA6-651B-444C-8A8A-EA3FFC3F983A}">
      <dsp:nvSpPr>
        <dsp:cNvPr id="0" name=""/>
        <dsp:cNvSpPr/>
      </dsp:nvSpPr>
      <dsp:spPr>
        <a:xfrm>
          <a:off x="2407902"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Vrijstelling aanvragen</a:t>
          </a:r>
        </a:p>
      </dsp:txBody>
      <dsp:txXfrm>
        <a:off x="2438058" y="3074128"/>
        <a:ext cx="1655664" cy="969273"/>
      </dsp:txXfrm>
    </dsp:sp>
    <dsp:sp modelId="{D27FB32B-5F97-4573-8E4B-E360AF50CAAE}">
      <dsp:nvSpPr>
        <dsp:cNvPr id="0" name=""/>
        <dsp:cNvSpPr/>
      </dsp:nvSpPr>
      <dsp:spPr>
        <a:xfrm>
          <a:off x="4295476"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4295476" y="3431095"/>
        <a:ext cx="254650" cy="255338"/>
      </dsp:txXfrm>
    </dsp:sp>
    <dsp:sp modelId="{D66A3C8D-E2C9-44FE-8C9A-861EB7E7F3E0}">
      <dsp:nvSpPr>
        <dsp:cNvPr id="0" name=""/>
        <dsp:cNvSpPr/>
      </dsp:nvSpPr>
      <dsp:spPr>
        <a:xfrm>
          <a:off x="4810268"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Afspraken maken met mentor</a:t>
          </a:r>
        </a:p>
      </dsp:txBody>
      <dsp:txXfrm>
        <a:off x="4840424" y="3074128"/>
        <a:ext cx="1655664" cy="969273"/>
      </dsp:txXfrm>
    </dsp:sp>
    <dsp:sp modelId="{11182D3F-01CB-4CC1-80B0-B01EC3980A7E}">
      <dsp:nvSpPr>
        <dsp:cNvPr id="0" name=""/>
        <dsp:cNvSpPr/>
      </dsp:nvSpPr>
      <dsp:spPr>
        <a:xfrm>
          <a:off x="6697842"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6697842" y="3431095"/>
        <a:ext cx="254650" cy="255338"/>
      </dsp:txXfrm>
    </dsp:sp>
    <dsp:sp modelId="{C360FCE6-F967-4D0B-8A0F-EB77B14C237A}">
      <dsp:nvSpPr>
        <dsp:cNvPr id="0" name=""/>
        <dsp:cNvSpPr/>
      </dsp:nvSpPr>
      <dsp:spPr>
        <a:xfrm>
          <a:off x="7212635"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Vrijstelling of vrijwillig in de les</a:t>
          </a:r>
        </a:p>
      </dsp:txBody>
      <dsp:txXfrm>
        <a:off x="7242791" y="3074128"/>
        <a:ext cx="1655664" cy="969273"/>
      </dsp:txXfrm>
    </dsp:sp>
    <dsp:sp modelId="{8E73FEBD-6088-46EC-800F-E04CE37598D0}">
      <dsp:nvSpPr>
        <dsp:cNvPr id="0" name=""/>
        <dsp:cNvSpPr/>
      </dsp:nvSpPr>
      <dsp:spPr>
        <a:xfrm>
          <a:off x="9100209"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9100209" y="3431095"/>
        <a:ext cx="254650" cy="255338"/>
      </dsp:txXfrm>
    </dsp:sp>
    <dsp:sp modelId="{B9E7C62E-1F1E-45F6-AB85-E1C7C569EE65}">
      <dsp:nvSpPr>
        <dsp:cNvPr id="0" name=""/>
        <dsp:cNvSpPr/>
      </dsp:nvSpPr>
      <dsp:spPr>
        <a:xfrm>
          <a:off x="9615002"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4 x per jaar onderhoudstoets</a:t>
          </a:r>
        </a:p>
      </dsp:txBody>
      <dsp:txXfrm>
        <a:off x="9645158" y="3074128"/>
        <a:ext cx="1655664" cy="9692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9355D0-F6D2-45AA-97A8-EF068303FD52}">
      <dsp:nvSpPr>
        <dsp:cNvPr id="0" name=""/>
        <dsp:cNvSpPr/>
      </dsp:nvSpPr>
      <dsp:spPr>
        <a:xfrm rot="5400000">
          <a:off x="5332161" y="-2256498"/>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1 keuzedeel</a:t>
          </a:r>
        </a:p>
      </dsp:txBody>
      <dsp:txXfrm rot="-5400000">
        <a:off x="2993454" y="113660"/>
        <a:ext cx="5290245" cy="581378"/>
      </dsp:txXfrm>
    </dsp:sp>
    <dsp:sp modelId="{4154E763-E19B-4C56-AB67-0FA5A2C9F9AE}">
      <dsp:nvSpPr>
        <dsp:cNvPr id="0" name=""/>
        <dsp:cNvSpPr/>
      </dsp:nvSpPr>
      <dsp:spPr>
        <a:xfrm>
          <a:off x="0" y="1674"/>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1</a:t>
          </a:r>
        </a:p>
      </dsp:txBody>
      <dsp:txXfrm>
        <a:off x="39314" y="40988"/>
        <a:ext cx="2914826" cy="726722"/>
      </dsp:txXfrm>
    </dsp:sp>
    <dsp:sp modelId="{B6AF918C-B83E-4DA9-94BF-48187AB86F44}">
      <dsp:nvSpPr>
        <dsp:cNvPr id="0" name=""/>
        <dsp:cNvSpPr/>
      </dsp:nvSpPr>
      <dsp:spPr>
        <a:xfrm rot="5400000">
          <a:off x="5332161" y="-1410879"/>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2 kleine of 1 groot keuzedeel</a:t>
          </a:r>
        </a:p>
      </dsp:txBody>
      <dsp:txXfrm rot="-5400000">
        <a:off x="2993454" y="959279"/>
        <a:ext cx="5290245" cy="581378"/>
      </dsp:txXfrm>
    </dsp:sp>
    <dsp:sp modelId="{CC0DB842-D47F-4072-99F7-3F3FB35B0BB9}">
      <dsp:nvSpPr>
        <dsp:cNvPr id="0" name=""/>
        <dsp:cNvSpPr/>
      </dsp:nvSpPr>
      <dsp:spPr>
        <a:xfrm>
          <a:off x="0" y="847292"/>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2</a:t>
          </a:r>
        </a:p>
      </dsp:txBody>
      <dsp:txXfrm>
        <a:off x="39314" y="886606"/>
        <a:ext cx="2914826" cy="726722"/>
      </dsp:txXfrm>
    </dsp:sp>
    <dsp:sp modelId="{BA7C1DD1-6F2E-4452-91D9-3A989C438CF5}">
      <dsp:nvSpPr>
        <dsp:cNvPr id="0" name=""/>
        <dsp:cNvSpPr/>
      </dsp:nvSpPr>
      <dsp:spPr>
        <a:xfrm rot="5400000">
          <a:off x="5332161" y="-565261"/>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3 kleine of 2 grote en 1 klein keuzedeel</a:t>
          </a:r>
        </a:p>
      </dsp:txBody>
      <dsp:txXfrm rot="-5400000">
        <a:off x="2993454" y="1804897"/>
        <a:ext cx="5290245" cy="581378"/>
      </dsp:txXfrm>
    </dsp:sp>
    <dsp:sp modelId="{67B1C4D7-70F1-477F-AAFA-01AEEC18AFA3}">
      <dsp:nvSpPr>
        <dsp:cNvPr id="0" name=""/>
        <dsp:cNvSpPr/>
      </dsp:nvSpPr>
      <dsp:spPr>
        <a:xfrm>
          <a:off x="0" y="1692911"/>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3</a:t>
          </a:r>
        </a:p>
      </dsp:txBody>
      <dsp:txXfrm>
        <a:off x="39314" y="1732225"/>
        <a:ext cx="2914826" cy="726722"/>
      </dsp:txXfrm>
    </dsp:sp>
    <dsp:sp modelId="{E1691166-811F-4B82-850E-5749B29C06FF}">
      <dsp:nvSpPr>
        <dsp:cNvPr id="0" name=""/>
        <dsp:cNvSpPr/>
      </dsp:nvSpPr>
      <dsp:spPr>
        <a:xfrm rot="5400000">
          <a:off x="5332161" y="280357"/>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3 kleine of 2 grote en 1 klein keuzedeel</a:t>
          </a:r>
        </a:p>
      </dsp:txBody>
      <dsp:txXfrm rot="-5400000">
        <a:off x="2993454" y="2650516"/>
        <a:ext cx="5290245" cy="581378"/>
      </dsp:txXfrm>
    </dsp:sp>
    <dsp:sp modelId="{41571AB4-B09B-4360-9899-81E77EA5983F}">
      <dsp:nvSpPr>
        <dsp:cNvPr id="0" name=""/>
        <dsp:cNvSpPr/>
      </dsp:nvSpPr>
      <dsp:spPr>
        <a:xfrm>
          <a:off x="0" y="2538529"/>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4</a:t>
          </a:r>
        </a:p>
      </dsp:txBody>
      <dsp:txXfrm>
        <a:off x="39314" y="2577843"/>
        <a:ext cx="2914826" cy="7267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086ACD-E686-43C4-9B84-AF7DA4D8772A}">
      <dsp:nvSpPr>
        <dsp:cNvPr id="0" name=""/>
        <dsp:cNvSpPr/>
      </dsp:nvSpPr>
      <dsp:spPr>
        <a:xfrm>
          <a:off x="629" y="701888"/>
          <a:ext cx="2708396" cy="3250075"/>
        </a:xfrm>
        <a:prstGeom prst="roundRect">
          <a:avLst>
            <a:gd name="adj" fmla="val 5000"/>
          </a:avLst>
        </a:prstGeom>
        <a:solidFill>
          <a:schemeClr val="lt1">
            <a:hueOff val="0"/>
            <a:satOff val="0"/>
            <a:lumOff val="0"/>
            <a:alphaOff val="0"/>
          </a:schemeClr>
        </a:solid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nl-NL" sz="1800" kern="1200" dirty="0"/>
            <a:t>Kennis van examen opdoen</a:t>
          </a:r>
        </a:p>
      </dsp:txBody>
      <dsp:txXfrm rot="16200000">
        <a:off x="-1061062" y="1763579"/>
        <a:ext cx="2665062" cy="541679"/>
      </dsp:txXfrm>
    </dsp:sp>
    <dsp:sp modelId="{138A833D-4ED4-4E9E-B0C5-4206EBD54066}">
      <dsp:nvSpPr>
        <dsp:cNvPr id="0" name=""/>
        <dsp:cNvSpPr/>
      </dsp:nvSpPr>
      <dsp:spPr>
        <a:xfrm>
          <a:off x="542308" y="701888"/>
          <a:ext cx="2017755" cy="32500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marL="0" lvl="0" indent="0" algn="l" defTabSz="1333500">
            <a:lnSpc>
              <a:spcPct val="90000"/>
            </a:lnSpc>
            <a:spcBef>
              <a:spcPct val="0"/>
            </a:spcBef>
            <a:spcAft>
              <a:spcPct val="35000"/>
            </a:spcAft>
            <a:buNone/>
          </a:pPr>
          <a:r>
            <a:rPr lang="nl-NL" sz="3000" kern="1200" dirty="0"/>
            <a:t>- Word</a:t>
          </a:r>
          <a:br>
            <a:rPr lang="nl-NL" sz="3000" kern="1200" dirty="0"/>
          </a:br>
          <a:r>
            <a:rPr lang="nl-NL" sz="3000" kern="1200" dirty="0"/>
            <a:t>- PP</a:t>
          </a:r>
          <a:br>
            <a:rPr lang="nl-NL" sz="3000" kern="1200" dirty="0"/>
          </a:br>
          <a:r>
            <a:rPr lang="nl-NL" sz="3000" kern="1200" dirty="0"/>
            <a:t>- Excel</a:t>
          </a:r>
          <a:br>
            <a:rPr lang="nl-NL" sz="3000" kern="1200" dirty="0"/>
          </a:br>
          <a:r>
            <a:rPr lang="nl-NL" sz="3000" kern="1200" dirty="0"/>
            <a:t>- Google</a:t>
          </a:r>
          <a:br>
            <a:rPr lang="nl-NL" sz="3000" kern="1200" dirty="0"/>
          </a:br>
          <a:r>
            <a:rPr lang="nl-NL" sz="3000" kern="1200" dirty="0"/>
            <a:t>- OneDrive</a:t>
          </a:r>
          <a:br>
            <a:rPr lang="nl-NL" sz="3000" kern="1200" dirty="0"/>
          </a:br>
          <a:r>
            <a:rPr lang="nl-NL" sz="3000" kern="1200" dirty="0"/>
            <a:t>- Beheer</a:t>
          </a:r>
          <a:br>
            <a:rPr lang="nl-NL" sz="3000" kern="1200" dirty="0"/>
          </a:br>
          <a:r>
            <a:rPr lang="nl-NL" sz="3000" kern="1200" dirty="0"/>
            <a:t>- Windows</a:t>
          </a:r>
        </a:p>
      </dsp:txBody>
      <dsp:txXfrm>
        <a:off x="542308" y="701888"/>
        <a:ext cx="2017755" cy="3250075"/>
      </dsp:txXfrm>
    </dsp:sp>
    <dsp:sp modelId="{7250DA15-CABA-4497-B361-9FF48BDFDA31}">
      <dsp:nvSpPr>
        <dsp:cNvPr id="0" name=""/>
        <dsp:cNvSpPr/>
      </dsp:nvSpPr>
      <dsp:spPr>
        <a:xfrm>
          <a:off x="2803819" y="701888"/>
          <a:ext cx="2708396" cy="3250075"/>
        </a:xfrm>
        <a:prstGeom prst="roundRect">
          <a:avLst>
            <a:gd name="adj" fmla="val 5000"/>
          </a:avLst>
        </a:prstGeom>
        <a:solidFill>
          <a:schemeClr val="lt1">
            <a:hueOff val="0"/>
            <a:satOff val="0"/>
            <a:lumOff val="0"/>
            <a:alphaOff val="0"/>
          </a:schemeClr>
        </a:solid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nl-NL" sz="1800" kern="1200" dirty="0"/>
            <a:t>Oefenexamens  maken</a:t>
          </a:r>
        </a:p>
      </dsp:txBody>
      <dsp:txXfrm rot="16200000">
        <a:off x="1742128" y="1763579"/>
        <a:ext cx="2665062" cy="541679"/>
      </dsp:txXfrm>
    </dsp:sp>
    <dsp:sp modelId="{0F3E7698-FE78-41D1-A0E7-1B6707F62FA1}">
      <dsp:nvSpPr>
        <dsp:cNvPr id="0" name=""/>
        <dsp:cNvSpPr/>
      </dsp:nvSpPr>
      <dsp:spPr>
        <a:xfrm rot="5400000">
          <a:off x="2578441" y="3286165"/>
          <a:ext cx="477841" cy="406259"/>
        </a:xfrm>
        <a:prstGeom prst="flowChartExtract">
          <a:avLst/>
        </a:prstGeom>
        <a:noFill/>
        <a:ln w="28575" cap="flat" cmpd="sng" algn="ctr">
          <a:solidFill>
            <a:srgbClr val="FF00FF"/>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dsp:style>
    </dsp:sp>
    <dsp:sp modelId="{A44DE887-7DEB-40FA-87EA-BC760128CE03}">
      <dsp:nvSpPr>
        <dsp:cNvPr id="0" name=""/>
        <dsp:cNvSpPr/>
      </dsp:nvSpPr>
      <dsp:spPr>
        <a:xfrm>
          <a:off x="3345499" y="701888"/>
          <a:ext cx="2017755" cy="32500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marL="0" lvl="0" indent="0" algn="l" defTabSz="1333500">
            <a:lnSpc>
              <a:spcPct val="90000"/>
            </a:lnSpc>
            <a:spcBef>
              <a:spcPct val="0"/>
            </a:spcBef>
            <a:spcAft>
              <a:spcPct val="35000"/>
            </a:spcAft>
            <a:buNone/>
          </a:pPr>
          <a:r>
            <a:rPr lang="nl-NL" sz="3000" kern="1200" dirty="0"/>
            <a:t>Nederlandse vraagstelling oefenen</a:t>
          </a:r>
        </a:p>
      </dsp:txBody>
      <dsp:txXfrm>
        <a:off x="3345499" y="701888"/>
        <a:ext cx="2017755" cy="3250075"/>
      </dsp:txXfrm>
    </dsp:sp>
    <dsp:sp modelId="{9F3EBBD7-D546-455A-A50F-81D095780CD6}">
      <dsp:nvSpPr>
        <dsp:cNvPr id="0" name=""/>
        <dsp:cNvSpPr/>
      </dsp:nvSpPr>
      <dsp:spPr>
        <a:xfrm>
          <a:off x="5607010" y="701888"/>
          <a:ext cx="2708396" cy="3250075"/>
        </a:xfrm>
        <a:prstGeom prst="roundRect">
          <a:avLst>
            <a:gd name="adj" fmla="val 5000"/>
          </a:avLst>
        </a:prstGeom>
        <a:solidFill>
          <a:schemeClr val="lt1">
            <a:hueOff val="0"/>
            <a:satOff val="0"/>
            <a:lumOff val="0"/>
            <a:alphaOff val="0"/>
          </a:schemeClr>
        </a:solid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nl-NL" sz="1800" kern="1200" dirty="0"/>
            <a:t>Examen afnemen</a:t>
          </a:r>
        </a:p>
      </dsp:txBody>
      <dsp:txXfrm rot="16200000">
        <a:off x="4545318" y="1763579"/>
        <a:ext cx="2665062" cy="541679"/>
      </dsp:txXfrm>
    </dsp:sp>
    <dsp:sp modelId="{E875D3BE-7CC5-404D-ACBA-B9C6BDC85163}">
      <dsp:nvSpPr>
        <dsp:cNvPr id="0" name=""/>
        <dsp:cNvSpPr/>
      </dsp:nvSpPr>
      <dsp:spPr>
        <a:xfrm rot="5400000">
          <a:off x="5381631" y="3286165"/>
          <a:ext cx="477841" cy="406259"/>
        </a:xfrm>
        <a:prstGeom prst="flowChartExtract">
          <a:avLst/>
        </a:prstGeom>
        <a:noFill/>
        <a:ln w="28575" cap="flat" cmpd="sng" algn="ctr">
          <a:solidFill>
            <a:srgbClr val="FF00FF"/>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dsp:style>
    </dsp:sp>
    <dsp:sp modelId="{8F8FEB0E-C86C-4B61-A4CF-D26E0B7DB61B}">
      <dsp:nvSpPr>
        <dsp:cNvPr id="0" name=""/>
        <dsp:cNvSpPr/>
      </dsp:nvSpPr>
      <dsp:spPr>
        <a:xfrm>
          <a:off x="6148689" y="701888"/>
          <a:ext cx="2017755" cy="32500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marL="0" lvl="0" indent="0" algn="l" defTabSz="1333500">
            <a:lnSpc>
              <a:spcPct val="90000"/>
            </a:lnSpc>
            <a:spcBef>
              <a:spcPct val="0"/>
            </a:spcBef>
            <a:spcAft>
              <a:spcPct val="35000"/>
            </a:spcAft>
            <a:buNone/>
          </a:pPr>
          <a:r>
            <a:rPr lang="nl-NL" sz="3000" kern="1200" dirty="0"/>
            <a:t>K0022 en of k0023 afnemen</a:t>
          </a:r>
        </a:p>
      </dsp:txBody>
      <dsp:txXfrm>
        <a:off x="6148689" y="701888"/>
        <a:ext cx="2017755" cy="32500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086ACD-E686-43C4-9B84-AF7DA4D8772A}">
      <dsp:nvSpPr>
        <dsp:cNvPr id="0" name=""/>
        <dsp:cNvSpPr/>
      </dsp:nvSpPr>
      <dsp:spPr>
        <a:xfrm>
          <a:off x="629" y="701888"/>
          <a:ext cx="2708396" cy="3250075"/>
        </a:xfrm>
        <a:prstGeom prst="roundRect">
          <a:avLst>
            <a:gd name="adj" fmla="val 5000"/>
          </a:avLst>
        </a:prstGeom>
        <a:solidFill>
          <a:schemeClr val="lt1">
            <a:hueOff val="0"/>
            <a:satOff val="0"/>
            <a:lumOff val="0"/>
            <a:alphaOff val="0"/>
          </a:schemeClr>
        </a:solid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nl-NL" sz="1800" kern="1200" dirty="0"/>
            <a:t>Kennis van examen opdoen</a:t>
          </a:r>
        </a:p>
      </dsp:txBody>
      <dsp:txXfrm rot="16200000">
        <a:off x="-1061062" y="1763579"/>
        <a:ext cx="2665062" cy="541679"/>
      </dsp:txXfrm>
    </dsp:sp>
    <dsp:sp modelId="{138A833D-4ED4-4E9E-B0C5-4206EBD54066}">
      <dsp:nvSpPr>
        <dsp:cNvPr id="0" name=""/>
        <dsp:cNvSpPr/>
      </dsp:nvSpPr>
      <dsp:spPr>
        <a:xfrm>
          <a:off x="542308" y="701888"/>
          <a:ext cx="2017755" cy="32500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marL="0" lvl="0" indent="0" algn="l" defTabSz="1333500">
            <a:lnSpc>
              <a:spcPct val="90000"/>
            </a:lnSpc>
            <a:spcBef>
              <a:spcPct val="0"/>
            </a:spcBef>
            <a:spcAft>
              <a:spcPct val="35000"/>
            </a:spcAft>
            <a:buNone/>
          </a:pPr>
          <a:r>
            <a:rPr lang="nl-NL" sz="3000" kern="1200" dirty="0"/>
            <a:t>- Word</a:t>
          </a:r>
          <a:br>
            <a:rPr lang="nl-NL" sz="3000" kern="1200" dirty="0"/>
          </a:br>
          <a:r>
            <a:rPr lang="nl-NL" sz="3000" kern="1200" dirty="0"/>
            <a:t>- PP</a:t>
          </a:r>
          <a:br>
            <a:rPr lang="nl-NL" sz="3000" kern="1200" dirty="0"/>
          </a:br>
          <a:r>
            <a:rPr lang="nl-NL" sz="3000" kern="1200" dirty="0"/>
            <a:t>- Excel</a:t>
          </a:r>
          <a:br>
            <a:rPr lang="nl-NL" sz="3000" kern="1200" dirty="0"/>
          </a:br>
          <a:r>
            <a:rPr lang="nl-NL" sz="3000" kern="1200" dirty="0"/>
            <a:t>- Google</a:t>
          </a:r>
          <a:br>
            <a:rPr lang="nl-NL" sz="3000" kern="1200" dirty="0"/>
          </a:br>
          <a:r>
            <a:rPr lang="nl-NL" sz="3000" kern="1200" dirty="0"/>
            <a:t>- OneDrive</a:t>
          </a:r>
          <a:br>
            <a:rPr lang="nl-NL" sz="3000" kern="1200" dirty="0"/>
          </a:br>
          <a:r>
            <a:rPr lang="nl-NL" sz="3000" kern="1200" dirty="0"/>
            <a:t>- Beheer</a:t>
          </a:r>
          <a:br>
            <a:rPr lang="nl-NL" sz="3000" kern="1200" dirty="0"/>
          </a:br>
          <a:r>
            <a:rPr lang="nl-NL" sz="3000" kern="1200" dirty="0"/>
            <a:t>- Windows</a:t>
          </a:r>
        </a:p>
      </dsp:txBody>
      <dsp:txXfrm>
        <a:off x="542308" y="701888"/>
        <a:ext cx="2017755" cy="3250075"/>
      </dsp:txXfrm>
    </dsp:sp>
    <dsp:sp modelId="{7250DA15-CABA-4497-B361-9FF48BDFDA31}">
      <dsp:nvSpPr>
        <dsp:cNvPr id="0" name=""/>
        <dsp:cNvSpPr/>
      </dsp:nvSpPr>
      <dsp:spPr>
        <a:xfrm>
          <a:off x="2803819" y="701888"/>
          <a:ext cx="2708396" cy="3250075"/>
        </a:xfrm>
        <a:prstGeom prst="roundRect">
          <a:avLst>
            <a:gd name="adj" fmla="val 5000"/>
          </a:avLst>
        </a:prstGeom>
        <a:solidFill>
          <a:schemeClr val="lt1">
            <a:hueOff val="0"/>
            <a:satOff val="0"/>
            <a:lumOff val="0"/>
            <a:alphaOff val="0"/>
          </a:schemeClr>
        </a:solid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nl-NL" sz="1800" kern="1200" dirty="0"/>
            <a:t>Oefenexamens  maken</a:t>
          </a:r>
        </a:p>
      </dsp:txBody>
      <dsp:txXfrm rot="16200000">
        <a:off x="1742128" y="1763579"/>
        <a:ext cx="2665062" cy="541679"/>
      </dsp:txXfrm>
    </dsp:sp>
    <dsp:sp modelId="{0F3E7698-FE78-41D1-A0E7-1B6707F62FA1}">
      <dsp:nvSpPr>
        <dsp:cNvPr id="0" name=""/>
        <dsp:cNvSpPr/>
      </dsp:nvSpPr>
      <dsp:spPr>
        <a:xfrm rot="5400000">
          <a:off x="2578441" y="3286165"/>
          <a:ext cx="477841" cy="406259"/>
        </a:xfrm>
        <a:prstGeom prst="flowChartExtract">
          <a:avLst/>
        </a:prstGeom>
        <a:noFill/>
        <a:ln w="28575" cap="flat" cmpd="sng" algn="ctr">
          <a:solidFill>
            <a:srgbClr val="FF00FF"/>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dsp:style>
    </dsp:sp>
    <dsp:sp modelId="{A44DE887-7DEB-40FA-87EA-BC760128CE03}">
      <dsp:nvSpPr>
        <dsp:cNvPr id="0" name=""/>
        <dsp:cNvSpPr/>
      </dsp:nvSpPr>
      <dsp:spPr>
        <a:xfrm>
          <a:off x="3345499" y="701888"/>
          <a:ext cx="2017755" cy="32500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marL="0" lvl="0" indent="0" algn="l" defTabSz="1333500">
            <a:lnSpc>
              <a:spcPct val="90000"/>
            </a:lnSpc>
            <a:spcBef>
              <a:spcPct val="0"/>
            </a:spcBef>
            <a:spcAft>
              <a:spcPct val="35000"/>
            </a:spcAft>
            <a:buNone/>
          </a:pPr>
          <a:r>
            <a:rPr lang="nl-NL" sz="3000" kern="1200" dirty="0"/>
            <a:t>Nederlandse vraagstelling oefenen</a:t>
          </a:r>
        </a:p>
      </dsp:txBody>
      <dsp:txXfrm>
        <a:off x="3345499" y="701888"/>
        <a:ext cx="2017755" cy="3250075"/>
      </dsp:txXfrm>
    </dsp:sp>
    <dsp:sp modelId="{9F3EBBD7-D546-455A-A50F-81D095780CD6}">
      <dsp:nvSpPr>
        <dsp:cNvPr id="0" name=""/>
        <dsp:cNvSpPr/>
      </dsp:nvSpPr>
      <dsp:spPr>
        <a:xfrm>
          <a:off x="5607010" y="701888"/>
          <a:ext cx="2708396" cy="3250075"/>
        </a:xfrm>
        <a:prstGeom prst="roundRect">
          <a:avLst>
            <a:gd name="adj" fmla="val 5000"/>
          </a:avLst>
        </a:prstGeom>
        <a:solidFill>
          <a:schemeClr val="lt1">
            <a:hueOff val="0"/>
            <a:satOff val="0"/>
            <a:lumOff val="0"/>
            <a:alphaOff val="0"/>
          </a:schemeClr>
        </a:solid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nl-NL" sz="1800" kern="1200" dirty="0"/>
            <a:t>Examen afnemen</a:t>
          </a:r>
        </a:p>
      </dsp:txBody>
      <dsp:txXfrm rot="16200000">
        <a:off x="4545318" y="1763579"/>
        <a:ext cx="2665062" cy="541679"/>
      </dsp:txXfrm>
    </dsp:sp>
    <dsp:sp modelId="{E875D3BE-7CC5-404D-ACBA-B9C6BDC85163}">
      <dsp:nvSpPr>
        <dsp:cNvPr id="0" name=""/>
        <dsp:cNvSpPr/>
      </dsp:nvSpPr>
      <dsp:spPr>
        <a:xfrm rot="5400000">
          <a:off x="5381631" y="3286165"/>
          <a:ext cx="477841" cy="406259"/>
        </a:xfrm>
        <a:prstGeom prst="flowChartExtract">
          <a:avLst/>
        </a:prstGeom>
        <a:noFill/>
        <a:ln w="28575" cap="flat" cmpd="sng" algn="ctr">
          <a:solidFill>
            <a:srgbClr val="FF00FF"/>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dsp:style>
    </dsp:sp>
    <dsp:sp modelId="{8F8FEB0E-C86C-4B61-A4CF-D26E0B7DB61B}">
      <dsp:nvSpPr>
        <dsp:cNvPr id="0" name=""/>
        <dsp:cNvSpPr/>
      </dsp:nvSpPr>
      <dsp:spPr>
        <a:xfrm>
          <a:off x="6148689" y="701888"/>
          <a:ext cx="2017755" cy="32500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marL="0" lvl="0" indent="0" algn="l" defTabSz="1333500">
            <a:lnSpc>
              <a:spcPct val="90000"/>
            </a:lnSpc>
            <a:spcBef>
              <a:spcPct val="0"/>
            </a:spcBef>
            <a:spcAft>
              <a:spcPct val="35000"/>
            </a:spcAft>
            <a:buNone/>
          </a:pPr>
          <a:r>
            <a:rPr lang="nl-NL" sz="3000" kern="1200" dirty="0"/>
            <a:t>K0022 en of k0023 afnemen</a:t>
          </a:r>
        </a:p>
      </dsp:txBody>
      <dsp:txXfrm>
        <a:off x="6148689" y="701888"/>
        <a:ext cx="2017755" cy="32500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9355D0-F6D2-45AA-97A8-EF068303FD52}">
      <dsp:nvSpPr>
        <dsp:cNvPr id="0" name=""/>
        <dsp:cNvSpPr/>
      </dsp:nvSpPr>
      <dsp:spPr>
        <a:xfrm rot="5400000">
          <a:off x="5332161" y="-2256498"/>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1 keuzedeel</a:t>
          </a:r>
        </a:p>
      </dsp:txBody>
      <dsp:txXfrm rot="-5400000">
        <a:off x="2993454" y="113660"/>
        <a:ext cx="5290245" cy="581378"/>
      </dsp:txXfrm>
    </dsp:sp>
    <dsp:sp modelId="{4154E763-E19B-4C56-AB67-0FA5A2C9F9AE}">
      <dsp:nvSpPr>
        <dsp:cNvPr id="0" name=""/>
        <dsp:cNvSpPr/>
      </dsp:nvSpPr>
      <dsp:spPr>
        <a:xfrm>
          <a:off x="0" y="1674"/>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1</a:t>
          </a:r>
        </a:p>
      </dsp:txBody>
      <dsp:txXfrm>
        <a:off x="39314" y="40988"/>
        <a:ext cx="2914826" cy="726722"/>
      </dsp:txXfrm>
    </dsp:sp>
    <dsp:sp modelId="{B6AF918C-B83E-4DA9-94BF-48187AB86F44}">
      <dsp:nvSpPr>
        <dsp:cNvPr id="0" name=""/>
        <dsp:cNvSpPr/>
      </dsp:nvSpPr>
      <dsp:spPr>
        <a:xfrm rot="5400000">
          <a:off x="5332161" y="-1410879"/>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2 kleine of 1 groot keuzedeel</a:t>
          </a:r>
        </a:p>
      </dsp:txBody>
      <dsp:txXfrm rot="-5400000">
        <a:off x="2993454" y="959279"/>
        <a:ext cx="5290245" cy="581378"/>
      </dsp:txXfrm>
    </dsp:sp>
    <dsp:sp modelId="{CC0DB842-D47F-4072-99F7-3F3FB35B0BB9}">
      <dsp:nvSpPr>
        <dsp:cNvPr id="0" name=""/>
        <dsp:cNvSpPr/>
      </dsp:nvSpPr>
      <dsp:spPr>
        <a:xfrm>
          <a:off x="0" y="847292"/>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2</a:t>
          </a:r>
        </a:p>
      </dsp:txBody>
      <dsp:txXfrm>
        <a:off x="39314" y="886606"/>
        <a:ext cx="2914826" cy="726722"/>
      </dsp:txXfrm>
    </dsp:sp>
    <dsp:sp modelId="{BA7C1DD1-6F2E-4452-91D9-3A989C438CF5}">
      <dsp:nvSpPr>
        <dsp:cNvPr id="0" name=""/>
        <dsp:cNvSpPr/>
      </dsp:nvSpPr>
      <dsp:spPr>
        <a:xfrm rot="5400000">
          <a:off x="5332161" y="-565261"/>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3 kleine of 2 grote en 1 klein keuzedeel</a:t>
          </a:r>
        </a:p>
      </dsp:txBody>
      <dsp:txXfrm rot="-5400000">
        <a:off x="2993454" y="1804897"/>
        <a:ext cx="5290245" cy="581378"/>
      </dsp:txXfrm>
    </dsp:sp>
    <dsp:sp modelId="{67B1C4D7-70F1-477F-AAFA-01AEEC18AFA3}">
      <dsp:nvSpPr>
        <dsp:cNvPr id="0" name=""/>
        <dsp:cNvSpPr/>
      </dsp:nvSpPr>
      <dsp:spPr>
        <a:xfrm>
          <a:off x="0" y="1692911"/>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3</a:t>
          </a:r>
        </a:p>
      </dsp:txBody>
      <dsp:txXfrm>
        <a:off x="39314" y="1732225"/>
        <a:ext cx="2914826" cy="726722"/>
      </dsp:txXfrm>
    </dsp:sp>
    <dsp:sp modelId="{E1691166-811F-4B82-850E-5749B29C06FF}">
      <dsp:nvSpPr>
        <dsp:cNvPr id="0" name=""/>
        <dsp:cNvSpPr/>
      </dsp:nvSpPr>
      <dsp:spPr>
        <a:xfrm rot="5400000">
          <a:off x="5332161" y="280357"/>
          <a:ext cx="644280" cy="5321696"/>
        </a:xfrm>
        <a:prstGeom prst="round2SameRect">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nl-NL" sz="2400" kern="1200" dirty="0"/>
            <a:t>3 kleine of 2 grote en 1 klein keuzedeel</a:t>
          </a:r>
        </a:p>
      </dsp:txBody>
      <dsp:txXfrm rot="-5400000">
        <a:off x="2993454" y="2650516"/>
        <a:ext cx="5290245" cy="581378"/>
      </dsp:txXfrm>
    </dsp:sp>
    <dsp:sp modelId="{41571AB4-B09B-4360-9899-81E77EA5983F}">
      <dsp:nvSpPr>
        <dsp:cNvPr id="0" name=""/>
        <dsp:cNvSpPr/>
      </dsp:nvSpPr>
      <dsp:spPr>
        <a:xfrm>
          <a:off x="0" y="2538529"/>
          <a:ext cx="2993454" cy="805350"/>
        </a:xfrm>
        <a:prstGeom prst="roundRect">
          <a:avLst/>
        </a:prstGeom>
        <a:noFill/>
        <a:ln w="28575">
          <a:noFill/>
          <a:extLst>
            <a:ext uri="{C807C97D-BFC1-408E-A445-0C87EB9F89A2}">
              <ask:lineSketchStyleProps xmlns:ask="http://schemas.microsoft.com/office/drawing/2018/sketchyshapes">
                <ask:type>
                  <ask:lineSketchFreehand/>
                </ask:type>
              </ask:lineSketchStyleProps>
            </a:ext>
          </a:extLst>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nl-NL" sz="4000" kern="1200" dirty="0"/>
            <a:t>MBO 4</a:t>
          </a:r>
        </a:p>
      </dsp:txBody>
      <dsp:txXfrm>
        <a:off x="39314" y="2577843"/>
        <a:ext cx="2914826" cy="7267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C781A-C586-434A-B4C9-14F0D3AAFD53}">
      <dsp:nvSpPr>
        <dsp:cNvPr id="0" name=""/>
        <dsp:cNvSpPr/>
      </dsp:nvSpPr>
      <dsp:spPr>
        <a:xfrm>
          <a:off x="5535"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Examen behaald</a:t>
          </a:r>
        </a:p>
      </dsp:txBody>
      <dsp:txXfrm>
        <a:off x="35691" y="3074128"/>
        <a:ext cx="1655664" cy="969273"/>
      </dsp:txXfrm>
    </dsp:sp>
    <dsp:sp modelId="{BE65D7BC-73EA-4287-AC6B-A61A21470239}">
      <dsp:nvSpPr>
        <dsp:cNvPr id="0" name=""/>
        <dsp:cNvSpPr/>
      </dsp:nvSpPr>
      <dsp:spPr>
        <a:xfrm>
          <a:off x="1893109"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1893109" y="3431095"/>
        <a:ext cx="254650" cy="255338"/>
      </dsp:txXfrm>
    </dsp:sp>
    <dsp:sp modelId="{42F89BA6-651B-444C-8A8A-EA3FFC3F983A}">
      <dsp:nvSpPr>
        <dsp:cNvPr id="0" name=""/>
        <dsp:cNvSpPr/>
      </dsp:nvSpPr>
      <dsp:spPr>
        <a:xfrm>
          <a:off x="2407902"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Vrijstelling aanvragen</a:t>
          </a:r>
        </a:p>
      </dsp:txBody>
      <dsp:txXfrm>
        <a:off x="2438058" y="3074128"/>
        <a:ext cx="1655664" cy="969273"/>
      </dsp:txXfrm>
    </dsp:sp>
    <dsp:sp modelId="{D27FB32B-5F97-4573-8E4B-E360AF50CAAE}">
      <dsp:nvSpPr>
        <dsp:cNvPr id="0" name=""/>
        <dsp:cNvSpPr/>
      </dsp:nvSpPr>
      <dsp:spPr>
        <a:xfrm>
          <a:off x="4295476"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4295476" y="3431095"/>
        <a:ext cx="254650" cy="255338"/>
      </dsp:txXfrm>
    </dsp:sp>
    <dsp:sp modelId="{D66A3C8D-E2C9-44FE-8C9A-861EB7E7F3E0}">
      <dsp:nvSpPr>
        <dsp:cNvPr id="0" name=""/>
        <dsp:cNvSpPr/>
      </dsp:nvSpPr>
      <dsp:spPr>
        <a:xfrm>
          <a:off x="4810268"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Afspraken maken met mentor</a:t>
          </a:r>
        </a:p>
      </dsp:txBody>
      <dsp:txXfrm>
        <a:off x="4840424" y="3074128"/>
        <a:ext cx="1655664" cy="969273"/>
      </dsp:txXfrm>
    </dsp:sp>
    <dsp:sp modelId="{11182D3F-01CB-4CC1-80B0-B01EC3980A7E}">
      <dsp:nvSpPr>
        <dsp:cNvPr id="0" name=""/>
        <dsp:cNvSpPr/>
      </dsp:nvSpPr>
      <dsp:spPr>
        <a:xfrm>
          <a:off x="6697842"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6697842" y="3431095"/>
        <a:ext cx="254650" cy="255338"/>
      </dsp:txXfrm>
    </dsp:sp>
    <dsp:sp modelId="{C360FCE6-F967-4D0B-8A0F-EB77B14C237A}">
      <dsp:nvSpPr>
        <dsp:cNvPr id="0" name=""/>
        <dsp:cNvSpPr/>
      </dsp:nvSpPr>
      <dsp:spPr>
        <a:xfrm>
          <a:off x="7212635"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Vrijstelling of vrijwillig in de les</a:t>
          </a:r>
        </a:p>
      </dsp:txBody>
      <dsp:txXfrm>
        <a:off x="7242791" y="3074128"/>
        <a:ext cx="1655664" cy="969273"/>
      </dsp:txXfrm>
    </dsp:sp>
    <dsp:sp modelId="{8E73FEBD-6088-46EC-800F-E04CE37598D0}">
      <dsp:nvSpPr>
        <dsp:cNvPr id="0" name=""/>
        <dsp:cNvSpPr/>
      </dsp:nvSpPr>
      <dsp:spPr>
        <a:xfrm>
          <a:off x="9100209"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9100209" y="3431095"/>
        <a:ext cx="254650" cy="255338"/>
      </dsp:txXfrm>
    </dsp:sp>
    <dsp:sp modelId="{B9E7C62E-1F1E-45F6-AB85-E1C7C569EE65}">
      <dsp:nvSpPr>
        <dsp:cNvPr id="0" name=""/>
        <dsp:cNvSpPr/>
      </dsp:nvSpPr>
      <dsp:spPr>
        <a:xfrm>
          <a:off x="9615002"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4 x per jaar onderhoudstoets</a:t>
          </a:r>
        </a:p>
      </dsp:txBody>
      <dsp:txXfrm>
        <a:off x="9645158" y="3074128"/>
        <a:ext cx="1655664" cy="9692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C781A-C586-434A-B4C9-14F0D3AAFD53}">
      <dsp:nvSpPr>
        <dsp:cNvPr id="0" name=""/>
        <dsp:cNvSpPr/>
      </dsp:nvSpPr>
      <dsp:spPr>
        <a:xfrm>
          <a:off x="5535"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Examen behaald</a:t>
          </a:r>
        </a:p>
      </dsp:txBody>
      <dsp:txXfrm>
        <a:off x="35691" y="3074128"/>
        <a:ext cx="1655664" cy="969273"/>
      </dsp:txXfrm>
    </dsp:sp>
    <dsp:sp modelId="{BE65D7BC-73EA-4287-AC6B-A61A21470239}">
      <dsp:nvSpPr>
        <dsp:cNvPr id="0" name=""/>
        <dsp:cNvSpPr/>
      </dsp:nvSpPr>
      <dsp:spPr>
        <a:xfrm>
          <a:off x="1893109"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1893109" y="3431095"/>
        <a:ext cx="254650" cy="255338"/>
      </dsp:txXfrm>
    </dsp:sp>
    <dsp:sp modelId="{42F89BA6-651B-444C-8A8A-EA3FFC3F983A}">
      <dsp:nvSpPr>
        <dsp:cNvPr id="0" name=""/>
        <dsp:cNvSpPr/>
      </dsp:nvSpPr>
      <dsp:spPr>
        <a:xfrm>
          <a:off x="2407902"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Vrijstelling aanvragen</a:t>
          </a:r>
        </a:p>
      </dsp:txBody>
      <dsp:txXfrm>
        <a:off x="2438058" y="3074128"/>
        <a:ext cx="1655664" cy="969273"/>
      </dsp:txXfrm>
    </dsp:sp>
    <dsp:sp modelId="{D27FB32B-5F97-4573-8E4B-E360AF50CAAE}">
      <dsp:nvSpPr>
        <dsp:cNvPr id="0" name=""/>
        <dsp:cNvSpPr/>
      </dsp:nvSpPr>
      <dsp:spPr>
        <a:xfrm>
          <a:off x="4295476"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4295476" y="3431095"/>
        <a:ext cx="254650" cy="255338"/>
      </dsp:txXfrm>
    </dsp:sp>
    <dsp:sp modelId="{D66A3C8D-E2C9-44FE-8C9A-861EB7E7F3E0}">
      <dsp:nvSpPr>
        <dsp:cNvPr id="0" name=""/>
        <dsp:cNvSpPr/>
      </dsp:nvSpPr>
      <dsp:spPr>
        <a:xfrm>
          <a:off x="4810268"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Afspraken maken met mentor</a:t>
          </a:r>
        </a:p>
      </dsp:txBody>
      <dsp:txXfrm>
        <a:off x="4840424" y="3074128"/>
        <a:ext cx="1655664" cy="969273"/>
      </dsp:txXfrm>
    </dsp:sp>
    <dsp:sp modelId="{11182D3F-01CB-4CC1-80B0-B01EC3980A7E}">
      <dsp:nvSpPr>
        <dsp:cNvPr id="0" name=""/>
        <dsp:cNvSpPr/>
      </dsp:nvSpPr>
      <dsp:spPr>
        <a:xfrm>
          <a:off x="6697842"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6697842" y="3431095"/>
        <a:ext cx="254650" cy="255338"/>
      </dsp:txXfrm>
    </dsp:sp>
    <dsp:sp modelId="{C360FCE6-F967-4D0B-8A0F-EB77B14C237A}">
      <dsp:nvSpPr>
        <dsp:cNvPr id="0" name=""/>
        <dsp:cNvSpPr/>
      </dsp:nvSpPr>
      <dsp:spPr>
        <a:xfrm>
          <a:off x="7212635"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Vrijstelling of vrijwillig in de les</a:t>
          </a:r>
        </a:p>
      </dsp:txBody>
      <dsp:txXfrm>
        <a:off x="7242791" y="3074128"/>
        <a:ext cx="1655664" cy="969273"/>
      </dsp:txXfrm>
    </dsp:sp>
    <dsp:sp modelId="{8E73FEBD-6088-46EC-800F-E04CE37598D0}">
      <dsp:nvSpPr>
        <dsp:cNvPr id="0" name=""/>
        <dsp:cNvSpPr/>
      </dsp:nvSpPr>
      <dsp:spPr>
        <a:xfrm>
          <a:off x="9100209"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9100209" y="3431095"/>
        <a:ext cx="254650" cy="255338"/>
      </dsp:txXfrm>
    </dsp:sp>
    <dsp:sp modelId="{B9E7C62E-1F1E-45F6-AB85-E1C7C569EE65}">
      <dsp:nvSpPr>
        <dsp:cNvPr id="0" name=""/>
        <dsp:cNvSpPr/>
      </dsp:nvSpPr>
      <dsp:spPr>
        <a:xfrm>
          <a:off x="9615002"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4 x per jaar onderhoudstoets</a:t>
          </a:r>
        </a:p>
      </dsp:txBody>
      <dsp:txXfrm>
        <a:off x="9645158" y="3074128"/>
        <a:ext cx="1655664" cy="9692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086ACD-E686-43C4-9B84-AF7DA4D8772A}">
      <dsp:nvSpPr>
        <dsp:cNvPr id="0" name=""/>
        <dsp:cNvSpPr/>
      </dsp:nvSpPr>
      <dsp:spPr>
        <a:xfrm>
          <a:off x="629" y="701888"/>
          <a:ext cx="2708396" cy="3250075"/>
        </a:xfrm>
        <a:prstGeom prst="roundRect">
          <a:avLst>
            <a:gd name="adj" fmla="val 5000"/>
          </a:avLst>
        </a:prstGeom>
        <a:solidFill>
          <a:schemeClr val="lt1">
            <a:hueOff val="0"/>
            <a:satOff val="0"/>
            <a:lumOff val="0"/>
            <a:alphaOff val="0"/>
          </a:schemeClr>
        </a:solid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nl-NL" sz="1800" kern="1200" dirty="0"/>
            <a:t>Kennis van examen opdoen</a:t>
          </a:r>
        </a:p>
      </dsp:txBody>
      <dsp:txXfrm rot="16200000">
        <a:off x="-1061062" y="1763579"/>
        <a:ext cx="2665062" cy="541679"/>
      </dsp:txXfrm>
    </dsp:sp>
    <dsp:sp modelId="{138A833D-4ED4-4E9E-B0C5-4206EBD54066}">
      <dsp:nvSpPr>
        <dsp:cNvPr id="0" name=""/>
        <dsp:cNvSpPr/>
      </dsp:nvSpPr>
      <dsp:spPr>
        <a:xfrm>
          <a:off x="542308" y="701888"/>
          <a:ext cx="2017755" cy="32500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marL="0" lvl="0" indent="0" algn="l" defTabSz="1333500">
            <a:lnSpc>
              <a:spcPct val="90000"/>
            </a:lnSpc>
            <a:spcBef>
              <a:spcPct val="0"/>
            </a:spcBef>
            <a:spcAft>
              <a:spcPct val="35000"/>
            </a:spcAft>
            <a:buNone/>
          </a:pPr>
          <a:r>
            <a:rPr lang="nl-NL" sz="3000" kern="1200" dirty="0"/>
            <a:t>- Word</a:t>
          </a:r>
          <a:br>
            <a:rPr lang="nl-NL" sz="3000" kern="1200" dirty="0"/>
          </a:br>
          <a:r>
            <a:rPr lang="nl-NL" sz="3000" kern="1200" dirty="0"/>
            <a:t>- PP</a:t>
          </a:r>
          <a:br>
            <a:rPr lang="nl-NL" sz="3000" kern="1200" dirty="0"/>
          </a:br>
          <a:r>
            <a:rPr lang="nl-NL" sz="3000" kern="1200" dirty="0"/>
            <a:t>- Excel</a:t>
          </a:r>
          <a:br>
            <a:rPr lang="nl-NL" sz="3000" kern="1200" dirty="0"/>
          </a:br>
          <a:r>
            <a:rPr lang="nl-NL" sz="3000" kern="1200" dirty="0"/>
            <a:t>- Google</a:t>
          </a:r>
          <a:br>
            <a:rPr lang="nl-NL" sz="3000" kern="1200" dirty="0"/>
          </a:br>
          <a:r>
            <a:rPr lang="nl-NL" sz="3000" kern="1200" dirty="0"/>
            <a:t>- OneDrive</a:t>
          </a:r>
          <a:br>
            <a:rPr lang="nl-NL" sz="3000" kern="1200" dirty="0"/>
          </a:br>
          <a:r>
            <a:rPr lang="nl-NL" sz="3000" kern="1200" dirty="0"/>
            <a:t>- Beheer</a:t>
          </a:r>
          <a:br>
            <a:rPr lang="nl-NL" sz="3000" kern="1200" dirty="0"/>
          </a:br>
          <a:r>
            <a:rPr lang="nl-NL" sz="3000" kern="1200" dirty="0"/>
            <a:t>- Windows</a:t>
          </a:r>
        </a:p>
      </dsp:txBody>
      <dsp:txXfrm>
        <a:off x="542308" y="701888"/>
        <a:ext cx="2017755" cy="3250075"/>
      </dsp:txXfrm>
    </dsp:sp>
    <dsp:sp modelId="{7250DA15-CABA-4497-B361-9FF48BDFDA31}">
      <dsp:nvSpPr>
        <dsp:cNvPr id="0" name=""/>
        <dsp:cNvSpPr/>
      </dsp:nvSpPr>
      <dsp:spPr>
        <a:xfrm>
          <a:off x="2803819" y="701888"/>
          <a:ext cx="2708396" cy="3250075"/>
        </a:xfrm>
        <a:prstGeom prst="roundRect">
          <a:avLst>
            <a:gd name="adj" fmla="val 5000"/>
          </a:avLst>
        </a:prstGeom>
        <a:solidFill>
          <a:schemeClr val="lt1">
            <a:hueOff val="0"/>
            <a:satOff val="0"/>
            <a:lumOff val="0"/>
            <a:alphaOff val="0"/>
          </a:schemeClr>
        </a:solid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nl-NL" sz="1800" kern="1200" dirty="0"/>
            <a:t>Oefenexamens  maken</a:t>
          </a:r>
        </a:p>
      </dsp:txBody>
      <dsp:txXfrm rot="16200000">
        <a:off x="1742128" y="1763579"/>
        <a:ext cx="2665062" cy="541679"/>
      </dsp:txXfrm>
    </dsp:sp>
    <dsp:sp modelId="{0F3E7698-FE78-41D1-A0E7-1B6707F62FA1}">
      <dsp:nvSpPr>
        <dsp:cNvPr id="0" name=""/>
        <dsp:cNvSpPr/>
      </dsp:nvSpPr>
      <dsp:spPr>
        <a:xfrm rot="5400000">
          <a:off x="2578441" y="3286165"/>
          <a:ext cx="477841" cy="406259"/>
        </a:xfrm>
        <a:prstGeom prst="flowChartExtract">
          <a:avLst/>
        </a:prstGeom>
        <a:noFill/>
        <a:ln w="28575" cap="flat" cmpd="sng" algn="ctr">
          <a:solidFill>
            <a:srgbClr val="FF00FF"/>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dsp:style>
    </dsp:sp>
    <dsp:sp modelId="{A44DE887-7DEB-40FA-87EA-BC760128CE03}">
      <dsp:nvSpPr>
        <dsp:cNvPr id="0" name=""/>
        <dsp:cNvSpPr/>
      </dsp:nvSpPr>
      <dsp:spPr>
        <a:xfrm>
          <a:off x="3345499" y="701888"/>
          <a:ext cx="2017755" cy="32500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marL="0" lvl="0" indent="0" algn="l" defTabSz="1333500">
            <a:lnSpc>
              <a:spcPct val="90000"/>
            </a:lnSpc>
            <a:spcBef>
              <a:spcPct val="0"/>
            </a:spcBef>
            <a:spcAft>
              <a:spcPct val="35000"/>
            </a:spcAft>
            <a:buNone/>
          </a:pPr>
          <a:r>
            <a:rPr lang="nl-NL" sz="3000" kern="1200" dirty="0"/>
            <a:t>Nederlandse vraagstelling oefenen</a:t>
          </a:r>
        </a:p>
      </dsp:txBody>
      <dsp:txXfrm>
        <a:off x="3345499" y="701888"/>
        <a:ext cx="2017755" cy="3250075"/>
      </dsp:txXfrm>
    </dsp:sp>
    <dsp:sp modelId="{9F3EBBD7-D546-455A-A50F-81D095780CD6}">
      <dsp:nvSpPr>
        <dsp:cNvPr id="0" name=""/>
        <dsp:cNvSpPr/>
      </dsp:nvSpPr>
      <dsp:spPr>
        <a:xfrm>
          <a:off x="5607010" y="701888"/>
          <a:ext cx="2708396" cy="3250075"/>
        </a:xfrm>
        <a:prstGeom prst="roundRect">
          <a:avLst>
            <a:gd name="adj" fmla="val 5000"/>
          </a:avLst>
        </a:prstGeom>
        <a:solidFill>
          <a:schemeClr val="lt1">
            <a:hueOff val="0"/>
            <a:satOff val="0"/>
            <a:lumOff val="0"/>
            <a:alphaOff val="0"/>
          </a:schemeClr>
        </a:solid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nl-NL" sz="1800" kern="1200" dirty="0"/>
            <a:t>Examen afnemen</a:t>
          </a:r>
        </a:p>
      </dsp:txBody>
      <dsp:txXfrm rot="16200000">
        <a:off x="4545318" y="1763579"/>
        <a:ext cx="2665062" cy="541679"/>
      </dsp:txXfrm>
    </dsp:sp>
    <dsp:sp modelId="{E875D3BE-7CC5-404D-ACBA-B9C6BDC85163}">
      <dsp:nvSpPr>
        <dsp:cNvPr id="0" name=""/>
        <dsp:cNvSpPr/>
      </dsp:nvSpPr>
      <dsp:spPr>
        <a:xfrm rot="5400000">
          <a:off x="5381631" y="3286165"/>
          <a:ext cx="477841" cy="406259"/>
        </a:xfrm>
        <a:prstGeom prst="flowChartExtract">
          <a:avLst/>
        </a:prstGeom>
        <a:noFill/>
        <a:ln w="28575" cap="flat" cmpd="sng" algn="ctr">
          <a:solidFill>
            <a:srgbClr val="FF00FF"/>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dsp:style>
    </dsp:sp>
    <dsp:sp modelId="{8F8FEB0E-C86C-4B61-A4CF-D26E0B7DB61B}">
      <dsp:nvSpPr>
        <dsp:cNvPr id="0" name=""/>
        <dsp:cNvSpPr/>
      </dsp:nvSpPr>
      <dsp:spPr>
        <a:xfrm>
          <a:off x="6148689" y="701888"/>
          <a:ext cx="2017755" cy="32500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2870" rIns="0" bIns="0" numCol="1" spcCol="1270" anchor="t" anchorCtr="0">
          <a:noAutofit/>
        </a:bodyPr>
        <a:lstStyle/>
        <a:p>
          <a:pPr marL="0" lvl="0" indent="0" algn="l" defTabSz="1333500">
            <a:lnSpc>
              <a:spcPct val="90000"/>
            </a:lnSpc>
            <a:spcBef>
              <a:spcPct val="0"/>
            </a:spcBef>
            <a:spcAft>
              <a:spcPct val="35000"/>
            </a:spcAft>
            <a:buNone/>
          </a:pPr>
          <a:r>
            <a:rPr lang="nl-NL" sz="3000" kern="1200" dirty="0"/>
            <a:t>K0022 en of k0023 afnemen</a:t>
          </a:r>
        </a:p>
      </dsp:txBody>
      <dsp:txXfrm>
        <a:off x="6148689" y="701888"/>
        <a:ext cx="2017755" cy="32500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C781A-C586-434A-B4C9-14F0D3AAFD53}">
      <dsp:nvSpPr>
        <dsp:cNvPr id="0" name=""/>
        <dsp:cNvSpPr/>
      </dsp:nvSpPr>
      <dsp:spPr>
        <a:xfrm>
          <a:off x="5535"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Examen behaald</a:t>
          </a:r>
        </a:p>
      </dsp:txBody>
      <dsp:txXfrm>
        <a:off x="35691" y="3074128"/>
        <a:ext cx="1655664" cy="969273"/>
      </dsp:txXfrm>
    </dsp:sp>
    <dsp:sp modelId="{BE65D7BC-73EA-4287-AC6B-A61A21470239}">
      <dsp:nvSpPr>
        <dsp:cNvPr id="0" name=""/>
        <dsp:cNvSpPr/>
      </dsp:nvSpPr>
      <dsp:spPr>
        <a:xfrm>
          <a:off x="1893109"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1893109" y="3431095"/>
        <a:ext cx="254650" cy="255338"/>
      </dsp:txXfrm>
    </dsp:sp>
    <dsp:sp modelId="{42F89BA6-651B-444C-8A8A-EA3FFC3F983A}">
      <dsp:nvSpPr>
        <dsp:cNvPr id="0" name=""/>
        <dsp:cNvSpPr/>
      </dsp:nvSpPr>
      <dsp:spPr>
        <a:xfrm>
          <a:off x="2407902"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Vrijstelling aanvragen</a:t>
          </a:r>
        </a:p>
      </dsp:txBody>
      <dsp:txXfrm>
        <a:off x="2438058" y="3074128"/>
        <a:ext cx="1655664" cy="969273"/>
      </dsp:txXfrm>
    </dsp:sp>
    <dsp:sp modelId="{D27FB32B-5F97-4573-8E4B-E360AF50CAAE}">
      <dsp:nvSpPr>
        <dsp:cNvPr id="0" name=""/>
        <dsp:cNvSpPr/>
      </dsp:nvSpPr>
      <dsp:spPr>
        <a:xfrm>
          <a:off x="4295476"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4295476" y="3431095"/>
        <a:ext cx="254650" cy="255338"/>
      </dsp:txXfrm>
    </dsp:sp>
    <dsp:sp modelId="{D66A3C8D-E2C9-44FE-8C9A-861EB7E7F3E0}">
      <dsp:nvSpPr>
        <dsp:cNvPr id="0" name=""/>
        <dsp:cNvSpPr/>
      </dsp:nvSpPr>
      <dsp:spPr>
        <a:xfrm>
          <a:off x="4810268"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Afspraken maken met mentor</a:t>
          </a:r>
        </a:p>
      </dsp:txBody>
      <dsp:txXfrm>
        <a:off x="4840424" y="3074128"/>
        <a:ext cx="1655664" cy="969273"/>
      </dsp:txXfrm>
    </dsp:sp>
    <dsp:sp modelId="{11182D3F-01CB-4CC1-80B0-B01EC3980A7E}">
      <dsp:nvSpPr>
        <dsp:cNvPr id="0" name=""/>
        <dsp:cNvSpPr/>
      </dsp:nvSpPr>
      <dsp:spPr>
        <a:xfrm>
          <a:off x="6697842"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6697842" y="3431095"/>
        <a:ext cx="254650" cy="255338"/>
      </dsp:txXfrm>
    </dsp:sp>
    <dsp:sp modelId="{C360FCE6-F967-4D0B-8A0F-EB77B14C237A}">
      <dsp:nvSpPr>
        <dsp:cNvPr id="0" name=""/>
        <dsp:cNvSpPr/>
      </dsp:nvSpPr>
      <dsp:spPr>
        <a:xfrm>
          <a:off x="7212635"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Vrijstelling of vrijwillig in de les</a:t>
          </a:r>
        </a:p>
      </dsp:txBody>
      <dsp:txXfrm>
        <a:off x="7242791" y="3074128"/>
        <a:ext cx="1655664" cy="969273"/>
      </dsp:txXfrm>
    </dsp:sp>
    <dsp:sp modelId="{8E73FEBD-6088-46EC-800F-E04CE37598D0}">
      <dsp:nvSpPr>
        <dsp:cNvPr id="0" name=""/>
        <dsp:cNvSpPr/>
      </dsp:nvSpPr>
      <dsp:spPr>
        <a:xfrm>
          <a:off x="9100209" y="3345983"/>
          <a:ext cx="363786" cy="425562"/>
        </a:xfrm>
        <a:prstGeom prst="rightArrow">
          <a:avLst>
            <a:gd name="adj1" fmla="val 60000"/>
            <a:gd name="adj2" fmla="val 50000"/>
          </a:avLst>
        </a:prstGeom>
        <a:noFill/>
        <a:ln w="28575">
          <a:solidFill>
            <a:srgbClr val="FF00FF"/>
          </a:solid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9100209" y="3431095"/>
        <a:ext cx="254650" cy="255338"/>
      </dsp:txXfrm>
    </dsp:sp>
    <dsp:sp modelId="{B9E7C62E-1F1E-45F6-AB85-E1C7C569EE65}">
      <dsp:nvSpPr>
        <dsp:cNvPr id="0" name=""/>
        <dsp:cNvSpPr/>
      </dsp:nvSpPr>
      <dsp:spPr>
        <a:xfrm>
          <a:off x="9615002" y="3043972"/>
          <a:ext cx="1715976" cy="1029585"/>
        </a:xfrm>
        <a:prstGeom prst="roundRect">
          <a:avLst>
            <a:gd name="adj" fmla="val 10000"/>
          </a:avLst>
        </a:prstGeom>
        <a:noFill/>
        <a:ln w="28575"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solidFill>
                <a:schemeClr val="tx1"/>
              </a:solidFill>
            </a:rPr>
            <a:t>4 x per jaar onderhoudstoets</a:t>
          </a:r>
        </a:p>
      </dsp:txBody>
      <dsp:txXfrm>
        <a:off x="9645158" y="3074128"/>
        <a:ext cx="1655664" cy="96927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03AAD3-531D-FE0B-4609-BF603189755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0F318974-58DC-EA36-830E-537E58AD1B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9F7461BD-9427-9DBE-1EC6-AED42B5FDCAE}"/>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C0165F68-0C48-C13A-B1D6-2A578D6AE54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B606741-8B55-ABF0-44B0-600E951DE221}"/>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43389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7F4F8A-FAFC-2C1F-3EA8-4EE99DCA67D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5004E39-C89B-855A-09E6-20B152B74E6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528A16E-B4E9-7201-486C-7BAC5ACD8B26}"/>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6695DF8A-65B7-C26A-F09B-9B754C172E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3EFCEED-98A8-76A2-A903-5113250A871C}"/>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3909736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8374E40-0343-DCBB-A696-541651ABA5C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579013F-D2F8-4C2D-D8DC-FDC16F35087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28F7611-A617-5082-6DF5-A53E5A615352}"/>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3A148762-11BC-B805-C50B-D45D4492199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BE3E65E-A128-4872-D5D8-9B6D5E39A1CC}"/>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150534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AEBF04-CC08-4EE7-302B-370759D83AC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2D5F7ED-5594-C5F4-F2FD-E970A713136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837553C-CC71-A4B4-B4E3-5C9319325D50}"/>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1742B2FF-A5D6-3EDA-459B-B8DC605DBE9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A93F73B-1214-23C2-C243-999367067397}"/>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1023420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695A9-AB1D-85C1-1B12-6AD7260D33A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8E6F853-F3A0-1F25-F5E0-88867851E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C0C2E42-F589-D705-7FDA-D3849009ECEC}"/>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97D804EF-733A-4A22-E393-4C112C3B6A8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8723B80-8E4D-CA52-B235-FD49C656E8EE}"/>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2793645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8AAB52-8CA1-FD0A-CD8D-F054984861E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6F0D216-7E1E-175F-5D84-6AD0BF6D07A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A0723D5-60C3-D6B5-1276-9756BA978BA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B25818A-2F21-6D77-EC6F-0405D3F23EA9}"/>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6" name="Tijdelijke aanduiding voor voettekst 5">
            <a:extLst>
              <a:ext uri="{FF2B5EF4-FFF2-40B4-BE49-F238E27FC236}">
                <a16:creationId xmlns:a16="http://schemas.microsoft.com/office/drawing/2014/main" id="{A38113E3-1575-0865-44D6-E423E098BF1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B57FB70-EA33-8997-2114-E2438178EC22}"/>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737078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238362-4A65-83F3-1A95-847CA0FE012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A750C9D-0151-9824-0D97-D9D02CEC3C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4C79223F-C094-96DA-46AA-F16CF5BD1CD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AEF2102-15EC-0A03-0FE1-11CCFB1762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D336A32-D0D6-12CD-AE0F-3371C024DFC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605B512-CA58-09D9-3AE2-51BA8225CA9E}"/>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8" name="Tijdelijke aanduiding voor voettekst 7">
            <a:extLst>
              <a:ext uri="{FF2B5EF4-FFF2-40B4-BE49-F238E27FC236}">
                <a16:creationId xmlns:a16="http://schemas.microsoft.com/office/drawing/2014/main" id="{D54B7743-D291-541C-C954-0CAB432B4DF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8849F7E-900B-EA6B-0E42-539D92D614F0}"/>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2223091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3CE6C7-8F5F-61D4-FC0B-BCC2AB1AB34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7C1B0A3-49CA-C621-81BF-43274A5D66C4}"/>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4" name="Tijdelijke aanduiding voor voettekst 3">
            <a:extLst>
              <a:ext uri="{FF2B5EF4-FFF2-40B4-BE49-F238E27FC236}">
                <a16:creationId xmlns:a16="http://schemas.microsoft.com/office/drawing/2014/main" id="{FB1EC6FE-E1D9-3ECF-8913-7DE8091F3BD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6143483-6A7D-C183-E2EC-DF4596EAEB02}"/>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2709553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8018638-EBA6-9187-1D0B-9FD92ABF2550}"/>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3" name="Tijdelijke aanduiding voor voettekst 2">
            <a:extLst>
              <a:ext uri="{FF2B5EF4-FFF2-40B4-BE49-F238E27FC236}">
                <a16:creationId xmlns:a16="http://schemas.microsoft.com/office/drawing/2014/main" id="{28024879-349E-F4B2-2B7E-5E552111B7E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054D99E0-ED5C-C72A-A11C-7A51DA67F985}"/>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232578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543919-98C5-41AB-0458-5948E023388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ED82FF0-3162-3964-EAED-F9D6CBC23E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07B7BD8-D0F1-9165-5351-9802D40655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166A95B-B236-876C-C770-FF1B3D90EEEC}"/>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6" name="Tijdelijke aanduiding voor voettekst 5">
            <a:extLst>
              <a:ext uri="{FF2B5EF4-FFF2-40B4-BE49-F238E27FC236}">
                <a16:creationId xmlns:a16="http://schemas.microsoft.com/office/drawing/2014/main" id="{C1FF2A46-039A-4B47-5D56-64B3BC4810F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AA23499-EC04-8B07-D847-5E746889526B}"/>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800371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CF0A97-28EE-2D7F-119F-3325D69E190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115F7A1-8629-9616-84A0-541A3C7668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0B1D001-469F-4BF5-D7C7-17DE2BA34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74E7B8A-1DFB-44EA-1E94-D88701BAFA0E}"/>
              </a:ext>
            </a:extLst>
          </p:cNvPr>
          <p:cNvSpPr>
            <a:spLocks noGrp="1"/>
          </p:cNvSpPr>
          <p:nvPr>
            <p:ph type="dt" sz="half" idx="10"/>
          </p:nvPr>
        </p:nvSpPr>
        <p:spPr/>
        <p:txBody>
          <a:bodyPr/>
          <a:lstStyle/>
          <a:p>
            <a:fld id="{DEAE997D-01F4-4BD7-A922-F65222FB0D52}" type="datetimeFigureOut">
              <a:rPr lang="nl-NL" smtClean="0"/>
              <a:t>20-11-2023</a:t>
            </a:fld>
            <a:endParaRPr lang="nl-NL"/>
          </a:p>
        </p:txBody>
      </p:sp>
      <p:sp>
        <p:nvSpPr>
          <p:cNvPr id="6" name="Tijdelijke aanduiding voor voettekst 5">
            <a:extLst>
              <a:ext uri="{FF2B5EF4-FFF2-40B4-BE49-F238E27FC236}">
                <a16:creationId xmlns:a16="http://schemas.microsoft.com/office/drawing/2014/main" id="{2252FA42-4277-9E0D-10B3-16A38DF0C80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258DF51-071B-0C84-CE51-EEB81989EF69}"/>
              </a:ext>
            </a:extLst>
          </p:cNvPr>
          <p:cNvSpPr>
            <a:spLocks noGrp="1"/>
          </p:cNvSpPr>
          <p:nvPr>
            <p:ph type="sldNum" sz="quarter" idx="12"/>
          </p:nvPr>
        </p:nvSpPr>
        <p:spPr/>
        <p:txBody>
          <a:bodyPr/>
          <a:lstStyle/>
          <a:p>
            <a:fld id="{AED0B056-59AC-4A43-8BF6-D58D0B0E2026}" type="slidenum">
              <a:rPr lang="nl-NL" smtClean="0"/>
              <a:t>‹nr.›</a:t>
            </a:fld>
            <a:endParaRPr lang="nl-NL"/>
          </a:p>
        </p:txBody>
      </p:sp>
    </p:spTree>
    <p:extLst>
      <p:ext uri="{BB962C8B-B14F-4D97-AF65-F5344CB8AC3E}">
        <p14:creationId xmlns:p14="http://schemas.microsoft.com/office/powerpoint/2010/main" val="3802703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D821C95-24E5-1381-959F-369DC3E77A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5B0B545-E7FA-DBC6-62BB-8B4CA88A65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98CFD06-B9BD-3365-A198-5D292C125F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AE997D-01F4-4BD7-A922-F65222FB0D52}"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2F706E04-4DA7-458C-D32F-AEFA768B7F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9E1B6C7-AABE-D428-CEC1-17E6AC4D2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0B056-59AC-4A43-8BF6-D58D0B0E2026}" type="slidenum">
              <a:rPr lang="nl-NL" smtClean="0"/>
              <a:t>‹nr.›</a:t>
            </a:fld>
            <a:endParaRPr lang="nl-NL"/>
          </a:p>
        </p:txBody>
      </p:sp>
    </p:spTree>
    <p:extLst>
      <p:ext uri="{BB962C8B-B14F-4D97-AF65-F5344CB8AC3E}">
        <p14:creationId xmlns:p14="http://schemas.microsoft.com/office/powerpoint/2010/main" val="3224399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jpeg"/><Relationship Id="rId2" Type="http://schemas.openxmlformats.org/officeDocument/2006/relationships/image" Target="../media/image1.png"/><Relationship Id="rId16" Type="http://schemas.openxmlformats.org/officeDocument/2006/relationships/image" Target="../media/image15.jp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jp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diagramColors" Target="../diagrams/colors7.xml"/><Relationship Id="rId26" Type="http://schemas.openxmlformats.org/officeDocument/2006/relationships/image" Target="../media/image25.jpeg"/><Relationship Id="rId3" Type="http://schemas.openxmlformats.org/officeDocument/2006/relationships/image" Target="../media/image2.svg"/><Relationship Id="rId21" Type="http://schemas.openxmlformats.org/officeDocument/2006/relationships/diagramLayout" Target="../diagrams/layout8.xml"/><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diagramQuickStyle" Target="../diagrams/quickStyle7.xml"/><Relationship Id="rId25" Type="http://schemas.openxmlformats.org/officeDocument/2006/relationships/image" Target="../media/image24.jpeg"/><Relationship Id="rId2" Type="http://schemas.openxmlformats.org/officeDocument/2006/relationships/image" Target="../media/image1.png"/><Relationship Id="rId16" Type="http://schemas.openxmlformats.org/officeDocument/2006/relationships/diagramLayout" Target="../diagrams/layout7.xml"/><Relationship Id="rId20" Type="http://schemas.openxmlformats.org/officeDocument/2006/relationships/diagramData" Target="../diagrams/data8.xml"/><Relationship Id="rId29"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24" Type="http://schemas.microsoft.com/office/2007/relationships/diagramDrawing" Target="../diagrams/drawing8.xml"/><Relationship Id="rId32" Type="http://schemas.openxmlformats.org/officeDocument/2006/relationships/image" Target="../media/image31.svg"/><Relationship Id="rId5" Type="http://schemas.openxmlformats.org/officeDocument/2006/relationships/image" Target="../media/image4.svg"/><Relationship Id="rId15" Type="http://schemas.openxmlformats.org/officeDocument/2006/relationships/diagramData" Target="../diagrams/data7.xml"/><Relationship Id="rId23" Type="http://schemas.openxmlformats.org/officeDocument/2006/relationships/diagramColors" Target="../diagrams/colors8.xml"/><Relationship Id="rId28" Type="http://schemas.openxmlformats.org/officeDocument/2006/relationships/image" Target="../media/image27.jpeg"/><Relationship Id="rId10" Type="http://schemas.openxmlformats.org/officeDocument/2006/relationships/image" Target="../media/image9.png"/><Relationship Id="rId19" Type="http://schemas.microsoft.com/office/2007/relationships/diagramDrawing" Target="../diagrams/drawing7.xml"/><Relationship Id="rId31" Type="http://schemas.openxmlformats.org/officeDocument/2006/relationships/image" Target="../media/image30.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5.jpg"/><Relationship Id="rId22" Type="http://schemas.openxmlformats.org/officeDocument/2006/relationships/diagramQuickStyle" Target="../diagrams/quickStyle8.xml"/><Relationship Id="rId27" Type="http://schemas.openxmlformats.org/officeDocument/2006/relationships/image" Target="../media/image26.png"/><Relationship Id="rId30" Type="http://schemas.openxmlformats.org/officeDocument/2006/relationships/image" Target="../media/image29.svg"/></Relationships>
</file>

<file path=ppt/slides/_rels/slide11.xml.rels><?xml version="1.0" encoding="UTF-8" standalone="yes"?>
<Relationships xmlns="http://schemas.openxmlformats.org/package/2006/relationships"><Relationship Id="rId13" Type="http://schemas.openxmlformats.org/officeDocument/2006/relationships/image" Target="../media/image12.svg"/><Relationship Id="rId18" Type="http://schemas.openxmlformats.org/officeDocument/2006/relationships/diagramColors" Target="../diagrams/colors9.xml"/><Relationship Id="rId26" Type="http://schemas.openxmlformats.org/officeDocument/2006/relationships/image" Target="../media/image24.jpeg"/><Relationship Id="rId3" Type="http://schemas.openxmlformats.org/officeDocument/2006/relationships/image" Target="../media/image2.svg"/><Relationship Id="rId21" Type="http://schemas.openxmlformats.org/officeDocument/2006/relationships/image" Target="../media/image23.jpe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diagramQuickStyle" Target="../diagrams/quickStyle9.xml"/><Relationship Id="rId25" Type="http://schemas.openxmlformats.org/officeDocument/2006/relationships/image" Target="../media/image34.svg"/><Relationship Id="rId33" Type="http://schemas.openxmlformats.org/officeDocument/2006/relationships/image" Target="../media/image31.svg"/><Relationship Id="rId2" Type="http://schemas.openxmlformats.org/officeDocument/2006/relationships/image" Target="../media/image1.png"/><Relationship Id="rId16" Type="http://schemas.openxmlformats.org/officeDocument/2006/relationships/diagramLayout" Target="../diagrams/layout9.xml"/><Relationship Id="rId20" Type="http://schemas.openxmlformats.org/officeDocument/2006/relationships/hyperlink" Target="https://xerte.summacollege.nl/play.php?template_id=11778" TargetMode="External"/><Relationship Id="rId29" Type="http://schemas.openxmlformats.org/officeDocument/2006/relationships/image" Target="../media/image27.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33.png"/><Relationship Id="rId32" Type="http://schemas.openxmlformats.org/officeDocument/2006/relationships/image" Target="../media/image30.png"/><Relationship Id="rId5" Type="http://schemas.openxmlformats.org/officeDocument/2006/relationships/image" Target="../media/image4.svg"/><Relationship Id="rId15" Type="http://schemas.openxmlformats.org/officeDocument/2006/relationships/diagramData" Target="../diagrams/data9.xml"/><Relationship Id="rId23" Type="http://schemas.openxmlformats.org/officeDocument/2006/relationships/image" Target="../media/image32.jpeg"/><Relationship Id="rId28" Type="http://schemas.openxmlformats.org/officeDocument/2006/relationships/image" Target="../media/image26.png"/><Relationship Id="rId10" Type="http://schemas.openxmlformats.org/officeDocument/2006/relationships/image" Target="../media/image9.png"/><Relationship Id="rId19" Type="http://schemas.microsoft.com/office/2007/relationships/diagramDrawing" Target="../diagrams/drawing9.xml"/><Relationship Id="rId31" Type="http://schemas.openxmlformats.org/officeDocument/2006/relationships/image" Target="../media/image29.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5.jpg"/><Relationship Id="rId22" Type="http://schemas.openxmlformats.org/officeDocument/2006/relationships/hyperlink" Target="https://xerte.summacollege.nl/play.php?template_id=12071" TargetMode="External"/><Relationship Id="rId27" Type="http://schemas.openxmlformats.org/officeDocument/2006/relationships/image" Target="../media/image25.jpeg"/><Relationship Id="rId30" Type="http://schemas.openxmlformats.org/officeDocument/2006/relationships/image" Target="../media/image28.png"/><Relationship Id="rId8"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diagramColors" Target="../diagrams/colors10.xml"/><Relationship Id="rId26" Type="http://schemas.openxmlformats.org/officeDocument/2006/relationships/image" Target="../media/image27.jpeg"/><Relationship Id="rId3" Type="http://schemas.openxmlformats.org/officeDocument/2006/relationships/image" Target="../media/image2.svg"/><Relationship Id="rId21" Type="http://schemas.openxmlformats.org/officeDocument/2006/relationships/image" Target="../media/image23.jpe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diagramQuickStyle" Target="../diagrams/quickStyle10.xml"/><Relationship Id="rId25" Type="http://schemas.openxmlformats.org/officeDocument/2006/relationships/image" Target="../media/image26.png"/><Relationship Id="rId2" Type="http://schemas.openxmlformats.org/officeDocument/2006/relationships/image" Target="../media/image1.png"/><Relationship Id="rId16" Type="http://schemas.openxmlformats.org/officeDocument/2006/relationships/diagramLayout" Target="../diagrams/layout10.xml"/><Relationship Id="rId20" Type="http://schemas.openxmlformats.org/officeDocument/2006/relationships/hyperlink" Target="https://xerte.summacollege.nl/play.php?template_id=11778" TargetMode="External"/><Relationship Id="rId29"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5.jpeg"/><Relationship Id="rId5" Type="http://schemas.openxmlformats.org/officeDocument/2006/relationships/image" Target="../media/image4.svg"/><Relationship Id="rId15" Type="http://schemas.openxmlformats.org/officeDocument/2006/relationships/diagramData" Target="../diagrams/data10.xml"/><Relationship Id="rId23" Type="http://schemas.openxmlformats.org/officeDocument/2006/relationships/image" Target="../media/image24.jpeg"/><Relationship Id="rId28" Type="http://schemas.openxmlformats.org/officeDocument/2006/relationships/image" Target="../media/image29.svg"/><Relationship Id="rId10" Type="http://schemas.openxmlformats.org/officeDocument/2006/relationships/image" Target="../media/image9.png"/><Relationship Id="rId19" Type="http://schemas.microsoft.com/office/2007/relationships/diagramDrawing" Target="../diagrams/drawing10.xml"/><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5.jpg"/><Relationship Id="rId22" Type="http://schemas.openxmlformats.org/officeDocument/2006/relationships/hyperlink" Target="https://xerte.summacollege.nl/play.php?template_id=12071" TargetMode="External"/><Relationship Id="rId27" Type="http://schemas.openxmlformats.org/officeDocument/2006/relationships/image" Target="../media/image28.png"/><Relationship Id="rId30" Type="http://schemas.openxmlformats.org/officeDocument/2006/relationships/image" Target="../media/image31.sv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5.jp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3.jpg"/><Relationship Id="rId2" Type="http://schemas.openxmlformats.org/officeDocument/2006/relationships/image" Target="../media/image1.png"/><Relationship Id="rId16" Type="http://schemas.openxmlformats.org/officeDocument/2006/relationships/hyperlink" Target="https://xerte.summacollege.nl/play.php?template_id=12071" TargetMode="Externa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23.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s://xerte.summacollege.nl/play.php?template_id=11778"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image" Target="../media/image15.jpg"/><Relationship Id="rId16" Type="http://schemas.openxmlformats.org/officeDocument/2006/relationships/image" Target="../media/image18.svg"/><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7.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20.sv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9.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5.jp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2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21.png"/><Relationship Id="rId2" Type="http://schemas.openxmlformats.org/officeDocument/2006/relationships/image" Target="../media/image1.png"/><Relationship Id="rId16" Type="http://schemas.openxmlformats.org/officeDocument/2006/relationships/image" Target="../media/image15.jp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20.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9.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20.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9.png"/><Relationship Id="rId2" Type="http://schemas.openxmlformats.org/officeDocument/2006/relationships/image" Target="../media/image1.png"/><Relationship Id="rId16" Type="http://schemas.openxmlformats.org/officeDocument/2006/relationships/image" Target="../media/image15.jp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22.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21.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2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21.png"/><Relationship Id="rId2" Type="http://schemas.openxmlformats.org/officeDocument/2006/relationships/image" Target="../media/image1.png"/><Relationship Id="rId16" Type="http://schemas.openxmlformats.org/officeDocument/2006/relationships/image" Target="../media/image20.svg"/><Relationship Id="rId20" Type="http://schemas.openxmlformats.org/officeDocument/2006/relationships/image" Target="../media/image23.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9.png"/><Relationship Id="rId10" Type="http://schemas.openxmlformats.org/officeDocument/2006/relationships/image" Target="../media/image9.png"/><Relationship Id="rId19" Type="http://schemas.openxmlformats.org/officeDocument/2006/relationships/hyperlink" Target="https://kwalificatiestructuur-mijn.s-bb.nl/keuzedeel/details/91bb1dea-ab75-41e8-848b-93300c959b9c" TargetMode="External"/><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5.jp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23.jpeg"/><Relationship Id="rId3" Type="http://schemas.openxmlformats.org/officeDocument/2006/relationships/image" Target="../media/image2.svg"/><Relationship Id="rId21" Type="http://schemas.openxmlformats.org/officeDocument/2006/relationships/diagramQuickStyle" Target="../diagrams/quickStyle1.xml"/><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hyperlink" Target="https://kwalificatiestructuur-mijn.s-bb.nl/keuzedeel/details/91bb1dea-ab75-41e8-848b-93300c959b9c" TargetMode="External"/><Relationship Id="rId2" Type="http://schemas.openxmlformats.org/officeDocument/2006/relationships/image" Target="../media/image1.png"/><Relationship Id="rId16" Type="http://schemas.openxmlformats.org/officeDocument/2006/relationships/image" Target="../media/image20.svg"/><Relationship Id="rId20" Type="http://schemas.openxmlformats.org/officeDocument/2006/relationships/diagramLayout" Target="../diagrams/layout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9.png"/><Relationship Id="rId23" Type="http://schemas.microsoft.com/office/2007/relationships/diagramDrawing" Target="../diagrams/drawing1.xml"/><Relationship Id="rId10" Type="http://schemas.openxmlformats.org/officeDocument/2006/relationships/image" Target="../media/image9.png"/><Relationship Id="rId19" Type="http://schemas.openxmlformats.org/officeDocument/2006/relationships/diagramData" Target="../diagrams/data1.xml"/><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5.jpg"/><Relationship Id="rId22" Type="http://schemas.openxmlformats.org/officeDocument/2006/relationships/diagramColors" Target="../diagrams/colors1.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diagramColors" Target="../diagrams/colors2.xml"/><Relationship Id="rId26" Type="http://schemas.microsoft.com/office/2007/relationships/diagramDrawing" Target="../diagrams/drawing3.xml"/><Relationship Id="rId3" Type="http://schemas.openxmlformats.org/officeDocument/2006/relationships/image" Target="../media/image2.svg"/><Relationship Id="rId21" Type="http://schemas.openxmlformats.org/officeDocument/2006/relationships/image" Target="../media/image23.jpe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diagramQuickStyle" Target="../diagrams/quickStyle2.xml"/><Relationship Id="rId25" Type="http://schemas.openxmlformats.org/officeDocument/2006/relationships/diagramColors" Target="../diagrams/colors3.xml"/><Relationship Id="rId2" Type="http://schemas.openxmlformats.org/officeDocument/2006/relationships/image" Target="../media/image1.png"/><Relationship Id="rId16" Type="http://schemas.openxmlformats.org/officeDocument/2006/relationships/diagramLayout" Target="../diagrams/layout2.xml"/><Relationship Id="rId20" Type="http://schemas.openxmlformats.org/officeDocument/2006/relationships/hyperlink" Target="https://kwalificatiestructuur-mijn.s-bb.nl/keuzedeel/details/91bb1dea-ab75-41e8-848b-93300c959b9c" TargetMode="Externa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diagramQuickStyle" Target="../diagrams/quickStyle3.xml"/><Relationship Id="rId5" Type="http://schemas.openxmlformats.org/officeDocument/2006/relationships/image" Target="../media/image4.svg"/><Relationship Id="rId15" Type="http://schemas.openxmlformats.org/officeDocument/2006/relationships/diagramData" Target="../diagrams/data2.xml"/><Relationship Id="rId23" Type="http://schemas.openxmlformats.org/officeDocument/2006/relationships/diagramLayout" Target="../diagrams/layout3.xml"/><Relationship Id="rId10" Type="http://schemas.openxmlformats.org/officeDocument/2006/relationships/image" Target="../media/image9.png"/><Relationship Id="rId19" Type="http://schemas.microsoft.com/office/2007/relationships/diagramDrawing" Target="../diagrams/drawing2.xml"/><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5.jpg"/><Relationship Id="rId22"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diagramColors" Target="../diagrams/colors4.xml"/><Relationship Id="rId26" Type="http://schemas.openxmlformats.org/officeDocument/2006/relationships/diagramLayout" Target="../diagrams/layout6.xml"/><Relationship Id="rId3" Type="http://schemas.openxmlformats.org/officeDocument/2006/relationships/image" Target="../media/image2.svg"/><Relationship Id="rId21" Type="http://schemas.openxmlformats.org/officeDocument/2006/relationships/diagramLayout" Target="../diagrams/layout5.xml"/><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diagramQuickStyle" Target="../diagrams/quickStyle4.xml"/><Relationship Id="rId25" Type="http://schemas.openxmlformats.org/officeDocument/2006/relationships/diagramData" Target="../diagrams/data6.xml"/><Relationship Id="rId2" Type="http://schemas.openxmlformats.org/officeDocument/2006/relationships/image" Target="../media/image1.png"/><Relationship Id="rId16" Type="http://schemas.openxmlformats.org/officeDocument/2006/relationships/diagramLayout" Target="../diagrams/layout4.xml"/><Relationship Id="rId20" Type="http://schemas.openxmlformats.org/officeDocument/2006/relationships/diagramData" Target="../diagrams/data5.xml"/><Relationship Id="rId29" Type="http://schemas.microsoft.com/office/2007/relationships/diagramDrawing" Target="../diagrams/drawing6.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24" Type="http://schemas.microsoft.com/office/2007/relationships/diagramDrawing" Target="../diagrams/drawing5.xml"/><Relationship Id="rId5" Type="http://schemas.openxmlformats.org/officeDocument/2006/relationships/image" Target="../media/image4.svg"/><Relationship Id="rId15" Type="http://schemas.openxmlformats.org/officeDocument/2006/relationships/diagramData" Target="../diagrams/data4.xml"/><Relationship Id="rId23" Type="http://schemas.openxmlformats.org/officeDocument/2006/relationships/diagramColors" Target="../diagrams/colors5.xml"/><Relationship Id="rId28" Type="http://schemas.openxmlformats.org/officeDocument/2006/relationships/diagramColors" Target="../diagrams/colors6.xml"/><Relationship Id="rId10" Type="http://schemas.openxmlformats.org/officeDocument/2006/relationships/image" Target="../media/image9.png"/><Relationship Id="rId19" Type="http://schemas.microsoft.com/office/2007/relationships/diagramDrawing" Target="../diagrams/drawing4.xml"/><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5.jpg"/><Relationship Id="rId22" Type="http://schemas.openxmlformats.org/officeDocument/2006/relationships/diagramQuickStyle" Target="../diagrams/quickStyle5.xml"/><Relationship Id="rId27"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Vrije vorm: vorm 55">
            <a:extLst>
              <a:ext uri="{FF2B5EF4-FFF2-40B4-BE49-F238E27FC236}">
                <a16:creationId xmlns:a16="http://schemas.microsoft.com/office/drawing/2014/main" id="{9D2E3E77-89D1-89C7-E70C-35C58B215A3F}"/>
              </a:ext>
            </a:extLst>
          </p:cNvPr>
          <p:cNvSpPr/>
          <p:nvPr/>
        </p:nvSpPr>
        <p:spPr>
          <a:xfrm flipH="1">
            <a:off x="1209735" y="5767797"/>
            <a:ext cx="1194" cy="4946"/>
          </a:xfrm>
          <a:custGeom>
            <a:avLst/>
            <a:gdLst>
              <a:gd name="connsiteX0" fmla="*/ 2218 w 4717"/>
              <a:gd name="connsiteY0" fmla="*/ 0 h 19542"/>
              <a:gd name="connsiteX1" fmla="*/ 3829 w 4717"/>
              <a:gd name="connsiteY1" fmla="*/ 11415 h 19542"/>
              <a:gd name="connsiteX2" fmla="*/ 1102 w 4717"/>
              <a:gd name="connsiteY2" fmla="*/ 13235 h 19542"/>
              <a:gd name="connsiteX3" fmla="*/ 3946 w 4717"/>
              <a:gd name="connsiteY3" fmla="*/ 12244 h 19542"/>
              <a:gd name="connsiteX4" fmla="*/ 4717 w 4717"/>
              <a:gd name="connsiteY4" fmla="*/ 17703 h 19542"/>
              <a:gd name="connsiteX5" fmla="*/ 0 w 4717"/>
              <a:gd name="connsiteY5" fmla="*/ 19542 h 19542"/>
              <a:gd name="connsiteX6" fmla="*/ 2218 w 4717"/>
              <a:gd name="connsiteY6" fmla="*/ 0 h 1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17" h="19542">
                <a:moveTo>
                  <a:pt x="2218" y="0"/>
                </a:moveTo>
                <a:lnTo>
                  <a:pt x="3829" y="11415"/>
                </a:lnTo>
                <a:lnTo>
                  <a:pt x="1102" y="13235"/>
                </a:lnTo>
                <a:lnTo>
                  <a:pt x="3946" y="12244"/>
                </a:lnTo>
                <a:lnTo>
                  <a:pt x="4717" y="17703"/>
                </a:lnTo>
                <a:lnTo>
                  <a:pt x="0" y="19542"/>
                </a:lnTo>
                <a:lnTo>
                  <a:pt x="2218"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57" name="Vrije vorm: vorm 56">
            <a:extLst>
              <a:ext uri="{FF2B5EF4-FFF2-40B4-BE49-F238E27FC236}">
                <a16:creationId xmlns:a16="http://schemas.microsoft.com/office/drawing/2014/main" id="{2189AB50-DA41-B04D-A649-EE1B493F7EC9}"/>
              </a:ext>
            </a:extLst>
          </p:cNvPr>
          <p:cNvSpPr/>
          <p:nvPr/>
        </p:nvSpPr>
        <p:spPr>
          <a:xfrm flipH="1">
            <a:off x="1208333" y="5768862"/>
            <a:ext cx="1800" cy="1026"/>
          </a:xfrm>
          <a:custGeom>
            <a:avLst/>
            <a:gdLst>
              <a:gd name="connsiteX0" fmla="*/ 0 w 7111"/>
              <a:gd name="connsiteY0" fmla="*/ 0 h 4054"/>
              <a:gd name="connsiteX1" fmla="*/ 5182 w 7111"/>
              <a:gd name="connsiteY1" fmla="*/ 2128 h 4054"/>
              <a:gd name="connsiteX2" fmla="*/ 5228 w 7111"/>
              <a:gd name="connsiteY2" fmla="*/ 2473 h 4054"/>
              <a:gd name="connsiteX3" fmla="*/ 5266 w 7111"/>
              <a:gd name="connsiteY3" fmla="*/ 2162 h 4054"/>
              <a:gd name="connsiteX4" fmla="*/ 7111 w 7111"/>
              <a:gd name="connsiteY4" fmla="*/ 2920 h 4054"/>
              <a:gd name="connsiteX5" fmla="*/ 5412 w 7111"/>
              <a:gd name="connsiteY5" fmla="*/ 4054 h 4054"/>
              <a:gd name="connsiteX6" fmla="*/ 0 w 7111"/>
              <a:gd name="connsiteY6" fmla="*/ 0 h 4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11" h="4054">
                <a:moveTo>
                  <a:pt x="0" y="0"/>
                </a:moveTo>
                <a:lnTo>
                  <a:pt x="5182" y="2128"/>
                </a:lnTo>
                <a:lnTo>
                  <a:pt x="5228" y="2473"/>
                </a:lnTo>
                <a:lnTo>
                  <a:pt x="5266" y="2162"/>
                </a:lnTo>
                <a:lnTo>
                  <a:pt x="7111" y="2920"/>
                </a:lnTo>
                <a:lnTo>
                  <a:pt x="5412" y="4054"/>
                </a:lnTo>
                <a:lnTo>
                  <a:pt x="0"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58" name="Vrije vorm: vorm 57">
            <a:extLst>
              <a:ext uri="{FF2B5EF4-FFF2-40B4-BE49-F238E27FC236}">
                <a16:creationId xmlns:a16="http://schemas.microsoft.com/office/drawing/2014/main" id="{1A010EE5-71BD-9515-96B0-A2AC46BEE0BD}"/>
              </a:ext>
            </a:extLst>
          </p:cNvPr>
          <p:cNvSpPr/>
          <p:nvPr/>
        </p:nvSpPr>
        <p:spPr>
          <a:xfrm flipH="1">
            <a:off x="1208214" y="5769888"/>
            <a:ext cx="1745" cy="1008"/>
          </a:xfrm>
          <a:custGeom>
            <a:avLst/>
            <a:gdLst>
              <a:gd name="connsiteX0" fmla="*/ 4728 w 6895"/>
              <a:gd name="connsiteY0" fmla="*/ 0 h 3983"/>
              <a:gd name="connsiteX1" fmla="*/ 6895 w 6895"/>
              <a:gd name="connsiteY1" fmla="*/ 1623 h 3983"/>
              <a:gd name="connsiteX2" fmla="*/ 117 w 6895"/>
              <a:gd name="connsiteY2" fmla="*/ 3983 h 3983"/>
              <a:gd name="connsiteX3" fmla="*/ 0 w 6895"/>
              <a:gd name="connsiteY3" fmla="*/ 3154 h 3983"/>
              <a:gd name="connsiteX4" fmla="*/ 4728 w 6895"/>
              <a:gd name="connsiteY4" fmla="*/ 0 h 3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95" h="3983">
                <a:moveTo>
                  <a:pt x="4728" y="0"/>
                </a:moveTo>
                <a:lnTo>
                  <a:pt x="6895" y="1623"/>
                </a:lnTo>
                <a:lnTo>
                  <a:pt x="117" y="3983"/>
                </a:lnTo>
                <a:lnTo>
                  <a:pt x="0" y="3154"/>
                </a:lnTo>
                <a:lnTo>
                  <a:pt x="4728"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0" name="Vrije vorm: vorm 59">
            <a:extLst>
              <a:ext uri="{FF2B5EF4-FFF2-40B4-BE49-F238E27FC236}">
                <a16:creationId xmlns:a16="http://schemas.microsoft.com/office/drawing/2014/main" id="{260DE58F-B13A-21E1-0B0C-C2CBEC12C62A}"/>
              </a:ext>
            </a:extLst>
          </p:cNvPr>
          <p:cNvSpPr/>
          <p:nvPr/>
        </p:nvSpPr>
        <p:spPr>
          <a:xfrm flipH="1">
            <a:off x="1208592" y="5771832"/>
            <a:ext cx="1142" cy="789"/>
          </a:xfrm>
          <a:custGeom>
            <a:avLst/>
            <a:gdLst>
              <a:gd name="connsiteX0" fmla="*/ 4513 w 4513"/>
              <a:gd name="connsiteY0" fmla="*/ 0 h 3118"/>
              <a:gd name="connsiteX1" fmla="*/ 192 w 4513"/>
              <a:gd name="connsiteY1" fmla="*/ 3118 h 3118"/>
              <a:gd name="connsiteX2" fmla="*/ 0 w 4513"/>
              <a:gd name="connsiteY2" fmla="*/ 1760 h 3118"/>
              <a:gd name="connsiteX3" fmla="*/ 4513 w 4513"/>
              <a:gd name="connsiteY3" fmla="*/ 0 h 3118"/>
            </a:gdLst>
            <a:ahLst/>
            <a:cxnLst>
              <a:cxn ang="0">
                <a:pos x="connsiteX0" y="connsiteY0"/>
              </a:cxn>
              <a:cxn ang="0">
                <a:pos x="connsiteX1" y="connsiteY1"/>
              </a:cxn>
              <a:cxn ang="0">
                <a:pos x="connsiteX2" y="connsiteY2"/>
              </a:cxn>
              <a:cxn ang="0">
                <a:pos x="connsiteX3" y="connsiteY3"/>
              </a:cxn>
            </a:cxnLst>
            <a:rect l="l" t="t" r="r" b="b"/>
            <a:pathLst>
              <a:path w="4513" h="3118">
                <a:moveTo>
                  <a:pt x="4513" y="0"/>
                </a:moveTo>
                <a:lnTo>
                  <a:pt x="192" y="3118"/>
                </a:lnTo>
                <a:lnTo>
                  <a:pt x="0" y="1760"/>
                </a:lnTo>
                <a:lnTo>
                  <a:pt x="4513"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5" name="Vrije vorm: vorm 64">
            <a:extLst>
              <a:ext uri="{FF2B5EF4-FFF2-40B4-BE49-F238E27FC236}">
                <a16:creationId xmlns:a16="http://schemas.microsoft.com/office/drawing/2014/main" id="{E83E0920-2E29-BE9E-AFA8-F02C62BDB406}"/>
              </a:ext>
            </a:extLst>
          </p:cNvPr>
          <p:cNvSpPr/>
          <p:nvPr/>
        </p:nvSpPr>
        <p:spPr>
          <a:xfrm flipH="1">
            <a:off x="1207359" y="5769601"/>
            <a:ext cx="1404" cy="698"/>
          </a:xfrm>
          <a:custGeom>
            <a:avLst/>
            <a:gdLst>
              <a:gd name="connsiteX0" fmla="*/ 1699 w 5546"/>
              <a:gd name="connsiteY0" fmla="*/ 0 h 2757"/>
              <a:gd name="connsiteX1" fmla="*/ 5546 w 5546"/>
              <a:gd name="connsiteY1" fmla="*/ 1579 h 2757"/>
              <a:gd name="connsiteX2" fmla="*/ 2167 w 5546"/>
              <a:gd name="connsiteY2" fmla="*/ 2757 h 2757"/>
              <a:gd name="connsiteX3" fmla="*/ 0 w 5546"/>
              <a:gd name="connsiteY3" fmla="*/ 1134 h 2757"/>
              <a:gd name="connsiteX4" fmla="*/ 1699 w 5546"/>
              <a:gd name="connsiteY4" fmla="*/ 0 h 2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46" h="2757">
                <a:moveTo>
                  <a:pt x="1699" y="0"/>
                </a:moveTo>
                <a:lnTo>
                  <a:pt x="5546" y="1579"/>
                </a:lnTo>
                <a:lnTo>
                  <a:pt x="2167" y="2757"/>
                </a:lnTo>
                <a:lnTo>
                  <a:pt x="0" y="1134"/>
                </a:lnTo>
                <a:lnTo>
                  <a:pt x="1699"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6" name="Vrije vorm: vorm 65">
            <a:extLst>
              <a:ext uri="{FF2B5EF4-FFF2-40B4-BE49-F238E27FC236}">
                <a16:creationId xmlns:a16="http://schemas.microsoft.com/office/drawing/2014/main" id="{120D91B9-BFF2-3394-7A19-1FCEF1FBD5DD}"/>
              </a:ext>
            </a:extLst>
          </p:cNvPr>
          <p:cNvSpPr/>
          <p:nvPr/>
        </p:nvSpPr>
        <p:spPr>
          <a:xfrm flipH="1">
            <a:off x="1209930" y="5770686"/>
            <a:ext cx="720" cy="460"/>
          </a:xfrm>
          <a:custGeom>
            <a:avLst/>
            <a:gdLst>
              <a:gd name="connsiteX0" fmla="*/ 2727 w 2844"/>
              <a:gd name="connsiteY0" fmla="*/ 0 h 1820"/>
              <a:gd name="connsiteX1" fmla="*/ 2844 w 2844"/>
              <a:gd name="connsiteY1" fmla="*/ 829 h 1820"/>
              <a:gd name="connsiteX2" fmla="*/ 0 w 2844"/>
              <a:gd name="connsiteY2" fmla="*/ 1820 h 1820"/>
              <a:gd name="connsiteX3" fmla="*/ 2727 w 2844"/>
              <a:gd name="connsiteY3" fmla="*/ 0 h 1820"/>
            </a:gdLst>
            <a:ahLst/>
            <a:cxnLst>
              <a:cxn ang="0">
                <a:pos x="connsiteX0" y="connsiteY0"/>
              </a:cxn>
              <a:cxn ang="0">
                <a:pos x="connsiteX1" y="connsiteY1"/>
              </a:cxn>
              <a:cxn ang="0">
                <a:pos x="connsiteX2" y="connsiteY2"/>
              </a:cxn>
              <a:cxn ang="0">
                <a:pos x="connsiteX3" y="connsiteY3"/>
              </a:cxn>
            </a:cxnLst>
            <a:rect l="l" t="t" r="r" b="b"/>
            <a:pathLst>
              <a:path w="2844" h="1820">
                <a:moveTo>
                  <a:pt x="2727" y="0"/>
                </a:moveTo>
                <a:lnTo>
                  <a:pt x="2844" y="829"/>
                </a:lnTo>
                <a:lnTo>
                  <a:pt x="0" y="1820"/>
                </a:lnTo>
                <a:lnTo>
                  <a:pt x="2727"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7" name="Vrije vorm: vorm 66">
            <a:extLst>
              <a:ext uri="{FF2B5EF4-FFF2-40B4-BE49-F238E27FC236}">
                <a16:creationId xmlns:a16="http://schemas.microsoft.com/office/drawing/2014/main" id="{928AD0FE-EE62-909A-85FF-4FD0DA2E424E}"/>
              </a:ext>
            </a:extLst>
          </p:cNvPr>
          <p:cNvSpPr/>
          <p:nvPr/>
        </p:nvSpPr>
        <p:spPr>
          <a:xfrm flipH="1">
            <a:off x="1209686" y="5772278"/>
            <a:ext cx="1338" cy="1309"/>
          </a:xfrm>
          <a:custGeom>
            <a:avLst/>
            <a:gdLst>
              <a:gd name="connsiteX0" fmla="*/ 5096 w 5288"/>
              <a:gd name="connsiteY0" fmla="*/ 0 h 5174"/>
              <a:gd name="connsiteX1" fmla="*/ 5288 w 5288"/>
              <a:gd name="connsiteY1" fmla="*/ 1358 h 5174"/>
              <a:gd name="connsiteX2" fmla="*/ 0 w 5288"/>
              <a:gd name="connsiteY2" fmla="*/ 5174 h 5174"/>
              <a:gd name="connsiteX3" fmla="*/ 379 w 5288"/>
              <a:gd name="connsiteY3" fmla="*/ 1839 h 5174"/>
              <a:gd name="connsiteX4" fmla="*/ 5096 w 5288"/>
              <a:gd name="connsiteY4" fmla="*/ 0 h 5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88" h="5174">
                <a:moveTo>
                  <a:pt x="5096" y="0"/>
                </a:moveTo>
                <a:lnTo>
                  <a:pt x="5288" y="1358"/>
                </a:lnTo>
                <a:lnTo>
                  <a:pt x="0" y="5174"/>
                </a:lnTo>
                <a:lnTo>
                  <a:pt x="379" y="1839"/>
                </a:lnTo>
                <a:lnTo>
                  <a:pt x="5096"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nvGrpSpPr>
          <p:cNvPr id="93" name="Groep 92">
            <a:extLst>
              <a:ext uri="{FF2B5EF4-FFF2-40B4-BE49-F238E27FC236}">
                <a16:creationId xmlns:a16="http://schemas.microsoft.com/office/drawing/2014/main" id="{8F8FAF97-166C-83B0-6C72-C2E00B2B4F66}"/>
              </a:ext>
            </a:extLst>
          </p:cNvPr>
          <p:cNvGrpSpPr/>
          <p:nvPr/>
        </p:nvGrpSpPr>
        <p:grpSpPr>
          <a:xfrm flipH="1">
            <a:off x="941870" y="4840019"/>
            <a:ext cx="543567" cy="929390"/>
            <a:chOff x="2008337" y="-9847207"/>
            <a:chExt cx="784612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grpSp>
      <p:grpSp>
        <p:nvGrpSpPr>
          <p:cNvPr id="94" name="Groep 93">
            <a:extLst>
              <a:ext uri="{FF2B5EF4-FFF2-40B4-BE49-F238E27FC236}">
                <a16:creationId xmlns:a16="http://schemas.microsoft.com/office/drawing/2014/main" id="{5F183144-2D9E-6611-7B3F-876A8784B6C7}"/>
              </a:ext>
            </a:extLst>
          </p:cNvPr>
          <p:cNvGrpSpPr/>
          <p:nvPr/>
        </p:nvGrpSpPr>
        <p:grpSpPr>
          <a:xfrm flipH="1">
            <a:off x="352736" y="5207593"/>
            <a:ext cx="855597" cy="562407"/>
            <a:chOff x="6008205" y="-4541452"/>
            <a:chExt cx="12350133" cy="811808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sp>
          <p:nvSpPr>
            <p:cNvPr id="55" name="Vrije vorm: vorm 54">
              <a:extLst>
                <a:ext uri="{FF2B5EF4-FFF2-40B4-BE49-F238E27FC236}">
                  <a16:creationId xmlns:a16="http://schemas.microsoft.com/office/drawing/2014/main" id="{86ABAC4D-EECB-3A84-2A1E-B1917F7C5835}"/>
                </a:ext>
              </a:extLst>
            </p:cNvPr>
            <p:cNvSpPr/>
            <p:nvPr/>
          </p:nvSpPr>
          <p:spPr>
            <a:xfrm>
              <a:off x="6008205" y="1289726"/>
              <a:ext cx="3410877" cy="2286907"/>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grpSp>
        <p:nvGrpSpPr>
          <p:cNvPr id="95" name="Groep 94">
            <a:extLst>
              <a:ext uri="{FF2B5EF4-FFF2-40B4-BE49-F238E27FC236}">
                <a16:creationId xmlns:a16="http://schemas.microsoft.com/office/drawing/2014/main" id="{6FBEAA70-E2BF-0588-E51C-E474A0C4BE19}"/>
              </a:ext>
            </a:extLst>
          </p:cNvPr>
          <p:cNvGrpSpPr/>
          <p:nvPr/>
        </p:nvGrpSpPr>
        <p:grpSpPr>
          <a:xfrm flipH="1">
            <a:off x="368959" y="5770001"/>
            <a:ext cx="839256" cy="593857"/>
            <a:chOff x="6009914" y="3576641"/>
            <a:chExt cx="12114256" cy="8572043"/>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grpSp>
      <p:grpSp>
        <p:nvGrpSpPr>
          <p:cNvPr id="96" name="Groep 95">
            <a:extLst>
              <a:ext uri="{FF2B5EF4-FFF2-40B4-BE49-F238E27FC236}">
                <a16:creationId xmlns:a16="http://schemas.microsoft.com/office/drawing/2014/main" id="{387E308C-3DE0-A379-C4B6-F81A40F713F7}"/>
              </a:ext>
            </a:extLst>
          </p:cNvPr>
          <p:cNvGrpSpPr/>
          <p:nvPr/>
        </p:nvGrpSpPr>
        <p:grpSpPr>
          <a:xfrm flipH="1">
            <a:off x="929694" y="5772621"/>
            <a:ext cx="543567" cy="921536"/>
            <a:chOff x="2184103" y="3614465"/>
            <a:chExt cx="7846126"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grpSp>
      <p:grpSp>
        <p:nvGrpSpPr>
          <p:cNvPr id="88" name="Groep 87">
            <a:extLst>
              <a:ext uri="{FF2B5EF4-FFF2-40B4-BE49-F238E27FC236}">
                <a16:creationId xmlns:a16="http://schemas.microsoft.com/office/drawing/2014/main" id="{5A2EB824-9671-64ED-679D-0DB4D28436EC}"/>
              </a:ext>
            </a:extLst>
          </p:cNvPr>
          <p:cNvGrpSpPr/>
          <p:nvPr/>
        </p:nvGrpSpPr>
        <p:grpSpPr>
          <a:xfrm flipH="1">
            <a:off x="1214719" y="5197704"/>
            <a:ext cx="854667" cy="569987"/>
            <a:chOff x="-6362280" y="-4660078"/>
            <a:chExt cx="12336717" cy="8227485"/>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0" y="-4660078"/>
              <a:ext cx="9666758" cy="7848231"/>
            </a:xfrm>
            <a:custGeom>
              <a:avLst/>
              <a:gdLst>
                <a:gd name="connsiteX0" fmla="*/ 3882095 w 9666758"/>
                <a:gd name="connsiteY0" fmla="*/ 233 h 7848231"/>
                <a:gd name="connsiteX1" fmla="*/ 7657108 w 9666758"/>
                <a:gd name="connsiteY1" fmla="*/ 2717785 h 7848231"/>
                <a:gd name="connsiteX2" fmla="*/ 9340662 w 9666758"/>
                <a:gd name="connsiteY2" fmla="*/ 5684701 h 7848231"/>
                <a:gd name="connsiteX3" fmla="*/ 9666758 w 9666758"/>
                <a:gd name="connsiteY3" fmla="*/ 6036581 h 7848231"/>
                <a:gd name="connsiteX4" fmla="*/ 9651107 w 9666758"/>
                <a:gd name="connsiteY4" fmla="*/ 6055549 h 7848231"/>
                <a:gd name="connsiteX5" fmla="*/ 9142872 w 9666758"/>
                <a:gd name="connsiteY5" fmla="*/ 7263331 h 7848231"/>
                <a:gd name="connsiteX6" fmla="*/ 9128032 w 9666758"/>
                <a:gd name="connsiteY6" fmla="*/ 7360568 h 7848231"/>
                <a:gd name="connsiteX7" fmla="*/ 8521516 w 9666758"/>
                <a:gd name="connsiteY7" fmla="*/ 7286040 h 7848231"/>
                <a:gd name="connsiteX8" fmla="*/ 5130452 w 9666758"/>
                <a:gd name="connsiteY8" fmla="*/ 7657100 h 7848231"/>
                <a:gd name="connsiteX9" fmla="*/ 191134 w 9666758"/>
                <a:gd name="connsiteY9" fmla="*/ 5130449 h 7848231"/>
                <a:gd name="connsiteX10" fmla="*/ 2717786 w 9666758"/>
                <a:gd name="connsiteY10" fmla="*/ 191130 h 7848231"/>
                <a:gd name="connsiteX11" fmla="*/ 2717786 w 9666758"/>
                <a:gd name="connsiteY11" fmla="*/ 191134 h 7848231"/>
                <a:gd name="connsiteX12" fmla="*/ 3882095 w 9666758"/>
                <a:gd name="connsiteY12" fmla="*/ 233 h 7848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58" h="7848231" fill="none" extrusionOk="0">
                  <a:moveTo>
                    <a:pt x="3882095" y="233"/>
                  </a:moveTo>
                  <a:cubicBezTo>
                    <a:pt x="5515970" y="-658"/>
                    <a:pt x="6882690" y="1223120"/>
                    <a:pt x="7657108" y="2717785"/>
                  </a:cubicBezTo>
                  <a:cubicBezTo>
                    <a:pt x="8163736" y="3689512"/>
                    <a:pt x="8447229" y="4736029"/>
                    <a:pt x="9340662" y="5684701"/>
                  </a:cubicBezTo>
                  <a:cubicBezTo>
                    <a:pt x="9416893" y="5773723"/>
                    <a:pt x="9588968" y="5974468"/>
                    <a:pt x="9666758" y="6036581"/>
                  </a:cubicBezTo>
                  <a:cubicBezTo>
                    <a:pt x="9663158" y="6040811"/>
                    <a:pt x="9655318" y="6050856"/>
                    <a:pt x="9651107" y="6055549"/>
                  </a:cubicBezTo>
                  <a:cubicBezTo>
                    <a:pt x="9461991" y="6421960"/>
                    <a:pt x="9240283" y="6838952"/>
                    <a:pt x="9142872" y="7263331"/>
                  </a:cubicBezTo>
                  <a:cubicBezTo>
                    <a:pt x="9140239" y="7296218"/>
                    <a:pt x="9137285" y="7317857"/>
                    <a:pt x="9128032" y="7360568"/>
                  </a:cubicBezTo>
                  <a:cubicBezTo>
                    <a:pt x="8858333" y="7309196"/>
                    <a:pt x="8768667" y="7300593"/>
                    <a:pt x="8521516" y="7286040"/>
                  </a:cubicBezTo>
                  <a:cubicBezTo>
                    <a:pt x="7526474" y="7364068"/>
                    <a:pt x="6064302" y="7425964"/>
                    <a:pt x="5130452" y="7657100"/>
                  </a:cubicBezTo>
                  <a:cubicBezTo>
                    <a:pt x="3348565" y="8354853"/>
                    <a:pt x="1021323" y="7417212"/>
                    <a:pt x="191134" y="5130449"/>
                  </a:cubicBezTo>
                  <a:cubicBezTo>
                    <a:pt x="-435034" y="2946243"/>
                    <a:pt x="1127791" y="637889"/>
                    <a:pt x="2717786" y="191130"/>
                  </a:cubicBezTo>
                  <a:lnTo>
                    <a:pt x="2717786" y="191134"/>
                  </a:lnTo>
                  <a:cubicBezTo>
                    <a:pt x="3110916" y="10455"/>
                    <a:pt x="3490956" y="13978"/>
                    <a:pt x="3882095" y="233"/>
                  </a:cubicBezTo>
                  <a:close/>
                </a:path>
                <a:path w="9666758" h="7848231" stroke="0" extrusionOk="0">
                  <a:moveTo>
                    <a:pt x="3882095" y="233"/>
                  </a:moveTo>
                  <a:cubicBezTo>
                    <a:pt x="5900024" y="-85472"/>
                    <a:pt x="7077386" y="978777"/>
                    <a:pt x="7657108" y="2717785"/>
                  </a:cubicBezTo>
                  <a:cubicBezTo>
                    <a:pt x="8021821" y="3910506"/>
                    <a:pt x="8334919" y="4790760"/>
                    <a:pt x="9340662" y="5684701"/>
                  </a:cubicBezTo>
                  <a:cubicBezTo>
                    <a:pt x="9429360" y="5784527"/>
                    <a:pt x="9533974" y="5861304"/>
                    <a:pt x="9666758" y="6036581"/>
                  </a:cubicBezTo>
                  <a:cubicBezTo>
                    <a:pt x="9660108" y="6044572"/>
                    <a:pt x="9658551" y="6046276"/>
                    <a:pt x="9651107" y="6055549"/>
                  </a:cubicBezTo>
                  <a:cubicBezTo>
                    <a:pt x="9382332" y="6392216"/>
                    <a:pt x="9177664" y="6900521"/>
                    <a:pt x="9142872" y="7263331"/>
                  </a:cubicBezTo>
                  <a:cubicBezTo>
                    <a:pt x="9136467" y="7297575"/>
                    <a:pt x="9139051" y="7316440"/>
                    <a:pt x="9128032" y="7360568"/>
                  </a:cubicBezTo>
                  <a:cubicBezTo>
                    <a:pt x="8898523" y="7304729"/>
                    <a:pt x="8817195" y="7321860"/>
                    <a:pt x="8521516" y="7286040"/>
                  </a:cubicBezTo>
                  <a:cubicBezTo>
                    <a:pt x="7199470" y="7344849"/>
                    <a:pt x="6096763" y="7269868"/>
                    <a:pt x="5130452" y="7657100"/>
                  </a:cubicBezTo>
                  <a:cubicBezTo>
                    <a:pt x="3447297" y="8165441"/>
                    <a:pt x="1017182" y="7421405"/>
                    <a:pt x="191134" y="5130449"/>
                  </a:cubicBezTo>
                  <a:cubicBezTo>
                    <a:pt x="-766996" y="3419263"/>
                    <a:pt x="702097" y="340841"/>
                    <a:pt x="2717786" y="191130"/>
                  </a:cubicBezTo>
                  <a:lnTo>
                    <a:pt x="2717786" y="191134"/>
                  </a:lnTo>
                  <a:cubicBezTo>
                    <a:pt x="3142725" y="84079"/>
                    <a:pt x="3520622" y="-52761"/>
                    <a:pt x="3882095"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grpSp>
      <p:grpSp>
        <p:nvGrpSpPr>
          <p:cNvPr id="97" name="Groep 96">
            <a:extLst>
              <a:ext uri="{FF2B5EF4-FFF2-40B4-BE49-F238E27FC236}">
                <a16:creationId xmlns:a16="http://schemas.microsoft.com/office/drawing/2014/main" id="{C7D89457-DD25-25F5-5905-BB457AF18C69}"/>
              </a:ext>
            </a:extLst>
          </p:cNvPr>
          <p:cNvGrpSpPr/>
          <p:nvPr/>
        </p:nvGrpSpPr>
        <p:grpSpPr>
          <a:xfrm flipH="1">
            <a:off x="1210928" y="5772743"/>
            <a:ext cx="844521" cy="583869"/>
            <a:chOff x="-6219513" y="3616229"/>
            <a:chExt cx="12190252" cy="8427868"/>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3" y="4195921"/>
              <a:ext cx="9851389" cy="7848176"/>
            </a:xfrm>
            <a:custGeom>
              <a:avLst/>
              <a:gdLst>
                <a:gd name="connsiteX0" fmla="*/ 3865832 w 9851389"/>
                <a:gd name="connsiteY0" fmla="*/ 412 h 7848176"/>
                <a:gd name="connsiteX1" fmla="*/ 5034641 w 9851389"/>
                <a:gd name="connsiteY1" fmla="*/ 161498 h 7848176"/>
                <a:gd name="connsiteX2" fmla="*/ 8434070 w 9851389"/>
                <a:gd name="connsiteY2" fmla="*/ 445781 h 7848176"/>
                <a:gd name="connsiteX3" fmla="*/ 8788469 w 9851389"/>
                <a:gd name="connsiteY3" fmla="*/ 393008 h 7848176"/>
                <a:gd name="connsiteX4" fmla="*/ 9172401 w 9851389"/>
                <a:gd name="connsiteY4" fmla="*/ 335838 h 7848176"/>
                <a:gd name="connsiteX5" fmla="*/ 9196915 w 9851389"/>
                <a:gd name="connsiteY5" fmla="*/ 402814 h 7848176"/>
                <a:gd name="connsiteX6" fmla="*/ 9508335 w 9851389"/>
                <a:gd name="connsiteY6" fmla="*/ 976567 h 7848176"/>
                <a:gd name="connsiteX7" fmla="*/ 9851389 w 9851389"/>
                <a:gd name="connsiteY7" fmla="*/ 1392351 h 7848176"/>
                <a:gd name="connsiteX8" fmla="*/ 9578205 w 9851389"/>
                <a:gd name="connsiteY8" fmla="*/ 1702674 h 7848176"/>
                <a:gd name="connsiteX9" fmla="*/ 9293871 w 9851389"/>
                <a:gd name="connsiteY9" fmla="*/ 2025664 h 7848176"/>
                <a:gd name="connsiteX10" fmla="*/ 7686682 w 9851389"/>
                <a:gd name="connsiteY10" fmla="*/ 5034637 h 7848176"/>
                <a:gd name="connsiteX11" fmla="*/ 2813539 w 9851389"/>
                <a:gd name="connsiteY11" fmla="*/ 7686681 h 7848176"/>
                <a:gd name="connsiteX12" fmla="*/ 161494 w 9851389"/>
                <a:gd name="connsiteY12" fmla="*/ 2813538 h 7848176"/>
                <a:gd name="connsiteX13" fmla="*/ 161498 w 9851389"/>
                <a:gd name="connsiteY13" fmla="*/ 2813542 h 7848176"/>
                <a:gd name="connsiteX14" fmla="*/ 3865832 w 9851389"/>
                <a:gd name="connsiteY14" fmla="*/ 412 h 784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89" h="7848176" fill="none" extrusionOk="0">
                  <a:moveTo>
                    <a:pt x="3865832" y="412"/>
                  </a:moveTo>
                  <a:cubicBezTo>
                    <a:pt x="4229769" y="16513"/>
                    <a:pt x="4572474" y="31715"/>
                    <a:pt x="5034641" y="161498"/>
                  </a:cubicBezTo>
                  <a:cubicBezTo>
                    <a:pt x="6045922" y="482757"/>
                    <a:pt x="7216645" y="593792"/>
                    <a:pt x="8434070" y="445781"/>
                  </a:cubicBezTo>
                  <a:cubicBezTo>
                    <a:pt x="8599474" y="412114"/>
                    <a:pt x="8685008" y="394246"/>
                    <a:pt x="8788469" y="393008"/>
                  </a:cubicBezTo>
                  <a:cubicBezTo>
                    <a:pt x="8891930" y="391770"/>
                    <a:pt x="9078343" y="331228"/>
                    <a:pt x="9172401" y="335838"/>
                  </a:cubicBezTo>
                  <a:cubicBezTo>
                    <a:pt x="9178567" y="361164"/>
                    <a:pt x="9187577" y="386716"/>
                    <a:pt x="9196915" y="402814"/>
                  </a:cubicBezTo>
                  <a:cubicBezTo>
                    <a:pt x="9282705" y="609763"/>
                    <a:pt x="9370079" y="823373"/>
                    <a:pt x="9508335" y="976567"/>
                  </a:cubicBezTo>
                  <a:cubicBezTo>
                    <a:pt x="9633495" y="1116103"/>
                    <a:pt x="9705033" y="1206763"/>
                    <a:pt x="9851389" y="1392351"/>
                  </a:cubicBezTo>
                  <a:cubicBezTo>
                    <a:pt x="9769998" y="1459730"/>
                    <a:pt x="9700519" y="1569888"/>
                    <a:pt x="9578205" y="1702674"/>
                  </a:cubicBezTo>
                  <a:cubicBezTo>
                    <a:pt x="9455891" y="1835460"/>
                    <a:pt x="9417976" y="1870807"/>
                    <a:pt x="9293871" y="2025664"/>
                  </a:cubicBezTo>
                  <a:cubicBezTo>
                    <a:pt x="8529181" y="2856201"/>
                    <a:pt x="7923182" y="3965955"/>
                    <a:pt x="7686682" y="5034637"/>
                  </a:cubicBezTo>
                  <a:cubicBezTo>
                    <a:pt x="7070030" y="7187874"/>
                    <a:pt x="4604109" y="8033280"/>
                    <a:pt x="2813539" y="7686681"/>
                  </a:cubicBezTo>
                  <a:cubicBezTo>
                    <a:pt x="489841" y="7241184"/>
                    <a:pt x="-961202" y="4943640"/>
                    <a:pt x="161494" y="2813538"/>
                  </a:cubicBezTo>
                  <a:lnTo>
                    <a:pt x="161498" y="2813542"/>
                  </a:lnTo>
                  <a:cubicBezTo>
                    <a:pt x="335409" y="1148889"/>
                    <a:pt x="2011972" y="248482"/>
                    <a:pt x="3865832" y="412"/>
                  </a:cubicBezTo>
                  <a:close/>
                </a:path>
                <a:path w="9851389" h="7848176" stroke="0" extrusionOk="0">
                  <a:moveTo>
                    <a:pt x="3865832" y="412"/>
                  </a:moveTo>
                  <a:cubicBezTo>
                    <a:pt x="4237588" y="12097"/>
                    <a:pt x="4617004" y="82133"/>
                    <a:pt x="5034641" y="161498"/>
                  </a:cubicBezTo>
                  <a:cubicBezTo>
                    <a:pt x="6085561" y="659432"/>
                    <a:pt x="7124778" y="320076"/>
                    <a:pt x="8434070" y="445781"/>
                  </a:cubicBezTo>
                  <a:cubicBezTo>
                    <a:pt x="8554165" y="414081"/>
                    <a:pt x="8727471" y="390585"/>
                    <a:pt x="8803236" y="390810"/>
                  </a:cubicBezTo>
                  <a:cubicBezTo>
                    <a:pt x="8879001" y="391035"/>
                    <a:pt x="9001570" y="343324"/>
                    <a:pt x="9172401" y="335838"/>
                  </a:cubicBezTo>
                  <a:cubicBezTo>
                    <a:pt x="9183091" y="367399"/>
                    <a:pt x="9191634" y="378564"/>
                    <a:pt x="9196915" y="402814"/>
                  </a:cubicBezTo>
                  <a:cubicBezTo>
                    <a:pt x="9284456" y="639380"/>
                    <a:pt x="9369928" y="775223"/>
                    <a:pt x="9508335" y="976567"/>
                  </a:cubicBezTo>
                  <a:cubicBezTo>
                    <a:pt x="9606264" y="1131946"/>
                    <a:pt x="9682098" y="1198670"/>
                    <a:pt x="9851389" y="1392351"/>
                  </a:cubicBezTo>
                  <a:cubicBezTo>
                    <a:pt x="9766194" y="1492701"/>
                    <a:pt x="9690850" y="1568865"/>
                    <a:pt x="9567055" y="1715341"/>
                  </a:cubicBezTo>
                  <a:cubicBezTo>
                    <a:pt x="9443260" y="1861816"/>
                    <a:pt x="9351422" y="1937630"/>
                    <a:pt x="9293871" y="2025664"/>
                  </a:cubicBezTo>
                  <a:cubicBezTo>
                    <a:pt x="8698632" y="2780123"/>
                    <a:pt x="7979073" y="3926610"/>
                    <a:pt x="7686682" y="5034637"/>
                  </a:cubicBezTo>
                  <a:cubicBezTo>
                    <a:pt x="6786655" y="7255822"/>
                    <a:pt x="4783072" y="8068671"/>
                    <a:pt x="2813539" y="7686681"/>
                  </a:cubicBezTo>
                  <a:cubicBezTo>
                    <a:pt x="1127174" y="6832105"/>
                    <a:pt x="-286324" y="5363969"/>
                    <a:pt x="161494" y="2813538"/>
                  </a:cubicBezTo>
                  <a:lnTo>
                    <a:pt x="161498" y="2813542"/>
                  </a:lnTo>
                  <a:cubicBezTo>
                    <a:pt x="661168" y="1055497"/>
                    <a:pt x="2374198" y="18564"/>
                    <a:pt x="3865832"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grpSp>
      <p:sp>
        <p:nvSpPr>
          <p:cNvPr id="49" name="Ovaal 48">
            <a:extLst>
              <a:ext uri="{FF2B5EF4-FFF2-40B4-BE49-F238E27FC236}">
                <a16:creationId xmlns:a16="http://schemas.microsoft.com/office/drawing/2014/main" id="{E2C05CD0-D4D4-E55C-6324-C1A8348AB2A6}"/>
              </a:ext>
            </a:extLst>
          </p:cNvPr>
          <p:cNvSpPr/>
          <p:nvPr/>
        </p:nvSpPr>
        <p:spPr>
          <a:xfrm flipH="1">
            <a:off x="1083959" y="5636747"/>
            <a:ext cx="251457" cy="251457"/>
          </a:xfrm>
          <a:custGeom>
            <a:avLst/>
            <a:gdLst>
              <a:gd name="connsiteX0" fmla="*/ 0 w 251457"/>
              <a:gd name="connsiteY0" fmla="*/ 125729 h 251457"/>
              <a:gd name="connsiteX1" fmla="*/ 125729 w 251457"/>
              <a:gd name="connsiteY1" fmla="*/ 0 h 251457"/>
              <a:gd name="connsiteX2" fmla="*/ 251458 w 251457"/>
              <a:gd name="connsiteY2" fmla="*/ 125729 h 251457"/>
              <a:gd name="connsiteX3" fmla="*/ 125729 w 251457"/>
              <a:gd name="connsiteY3" fmla="*/ 251458 h 251457"/>
              <a:gd name="connsiteX4" fmla="*/ 0 w 251457"/>
              <a:gd name="connsiteY4" fmla="*/ 125729 h 251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457" h="251457" fill="none" extrusionOk="0">
                <a:moveTo>
                  <a:pt x="0" y="125729"/>
                </a:moveTo>
                <a:cubicBezTo>
                  <a:pt x="9101" y="47641"/>
                  <a:pt x="70792" y="957"/>
                  <a:pt x="125729" y="0"/>
                </a:cubicBezTo>
                <a:cubicBezTo>
                  <a:pt x="198745" y="6116"/>
                  <a:pt x="235327" y="55944"/>
                  <a:pt x="251458" y="125729"/>
                </a:cubicBezTo>
                <a:cubicBezTo>
                  <a:pt x="261982" y="196693"/>
                  <a:pt x="188008" y="248191"/>
                  <a:pt x="125729" y="251458"/>
                </a:cubicBezTo>
                <a:cubicBezTo>
                  <a:pt x="46760" y="254302"/>
                  <a:pt x="2672" y="191545"/>
                  <a:pt x="0" y="125729"/>
                </a:cubicBezTo>
                <a:close/>
              </a:path>
              <a:path w="251457" h="251457" stroke="0" extrusionOk="0">
                <a:moveTo>
                  <a:pt x="0" y="125729"/>
                </a:moveTo>
                <a:cubicBezTo>
                  <a:pt x="-3993" y="63296"/>
                  <a:pt x="50151" y="-2535"/>
                  <a:pt x="125729" y="0"/>
                </a:cubicBezTo>
                <a:cubicBezTo>
                  <a:pt x="211418" y="-2399"/>
                  <a:pt x="243868" y="70114"/>
                  <a:pt x="251458" y="125729"/>
                </a:cubicBezTo>
                <a:cubicBezTo>
                  <a:pt x="240600" y="198796"/>
                  <a:pt x="187131" y="260960"/>
                  <a:pt x="125729" y="251458"/>
                </a:cubicBezTo>
                <a:cubicBezTo>
                  <a:pt x="61188" y="248289"/>
                  <a:pt x="-16341" y="198915"/>
                  <a:pt x="0" y="125729"/>
                </a:cubicBezTo>
                <a:close/>
              </a:path>
            </a:pathLst>
          </a:custGeom>
          <a:solidFill>
            <a:schemeClr val="accent6">
              <a:lumMod val="20000"/>
              <a:lumOff val="80000"/>
            </a:schemeClr>
          </a:solidFill>
          <a:ln>
            <a:solidFill>
              <a:schemeClr val="tx1"/>
            </a:solidFill>
            <a:extLst>
              <a:ext uri="{C807C97D-BFC1-408E-A445-0C87EB9F89A2}">
                <ask:lineSketchStyleProps xmlns:ask="http://schemas.microsoft.com/office/drawing/2018/sketchyshapes" sd="981765707">
                  <a:prstGeom prst="ellipse">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Tekstvak 2">
            <a:extLst>
              <a:ext uri="{FF2B5EF4-FFF2-40B4-BE49-F238E27FC236}">
                <a16:creationId xmlns:a16="http://schemas.microsoft.com/office/drawing/2014/main" id="{37A6836F-5004-DE1F-CFC2-14ECFE0FC4C9}"/>
              </a:ext>
            </a:extLst>
          </p:cNvPr>
          <p:cNvSpPr txBox="1"/>
          <p:nvPr/>
        </p:nvSpPr>
        <p:spPr>
          <a:xfrm>
            <a:off x="74629" y="357734"/>
            <a:ext cx="11972027" cy="3046988"/>
          </a:xfrm>
          <a:prstGeom prst="rect">
            <a:avLst/>
          </a:prstGeom>
          <a:noFill/>
        </p:spPr>
        <p:txBody>
          <a:bodyPr wrap="square" rtlCol="0">
            <a:spAutoFit/>
          </a:bodyPr>
          <a:lstStyle/>
          <a:p>
            <a:pPr algn="ctr"/>
            <a:r>
              <a:rPr lang="nl-NL" sz="4800" dirty="0">
                <a:solidFill>
                  <a:schemeClr val="bg2">
                    <a:lumMod val="25000"/>
                  </a:schemeClr>
                </a:solidFill>
                <a:latin typeface="Roboto" panose="02000000000000000000" pitchFamily="2" charset="0"/>
                <a:ea typeface="Roboto" panose="02000000000000000000" pitchFamily="2" charset="0"/>
              </a:rPr>
              <a:t>WORKSHOP</a:t>
            </a:r>
            <a:br>
              <a:rPr lang="nl-NL" sz="4800" dirty="0">
                <a:solidFill>
                  <a:schemeClr val="bg2">
                    <a:lumMod val="25000"/>
                  </a:schemeClr>
                </a:solidFill>
                <a:latin typeface="Roboto" panose="02000000000000000000" pitchFamily="2" charset="0"/>
                <a:ea typeface="Roboto" panose="02000000000000000000" pitchFamily="2" charset="0"/>
              </a:rPr>
            </a:br>
            <a:r>
              <a:rPr lang="nl-NL" sz="4800" dirty="0">
                <a:solidFill>
                  <a:schemeClr val="bg2">
                    <a:lumMod val="25000"/>
                  </a:schemeClr>
                </a:solidFill>
                <a:latin typeface="Roboto" panose="02000000000000000000" pitchFamily="2" charset="0"/>
                <a:ea typeface="Roboto" panose="02000000000000000000" pitchFamily="2" charset="0"/>
              </a:rPr>
              <a:t>KEUZEDEEL MBO op het VO</a:t>
            </a:r>
            <a:br>
              <a:rPr lang="nl-NL" sz="4800" dirty="0">
                <a:solidFill>
                  <a:schemeClr val="bg2">
                    <a:lumMod val="25000"/>
                  </a:schemeClr>
                </a:solidFill>
                <a:latin typeface="Roboto" panose="02000000000000000000" pitchFamily="2" charset="0"/>
                <a:ea typeface="Roboto" panose="02000000000000000000" pitchFamily="2" charset="0"/>
              </a:rPr>
            </a:br>
            <a:r>
              <a:rPr lang="nl-NL" sz="2400" dirty="0">
                <a:solidFill>
                  <a:schemeClr val="bg2">
                    <a:lumMod val="25000"/>
                  </a:schemeClr>
                </a:solidFill>
                <a:latin typeface="Roboto" panose="02000000000000000000" pitchFamily="2" charset="0"/>
                <a:ea typeface="Roboto" panose="02000000000000000000" pitchFamily="2" charset="0"/>
              </a:rPr>
              <a:t>(K0022 en k0023)</a:t>
            </a:r>
          </a:p>
          <a:p>
            <a:pPr algn="ctr"/>
            <a:endParaRPr lang="nl-NL" sz="2400" b="1" dirty="0">
              <a:solidFill>
                <a:schemeClr val="bg2">
                  <a:lumMod val="25000"/>
                </a:schemeClr>
              </a:solidFill>
              <a:latin typeface="Roboto" panose="02000000000000000000" pitchFamily="2" charset="0"/>
              <a:ea typeface="Roboto" panose="02000000000000000000" pitchFamily="2" charset="0"/>
            </a:endParaRPr>
          </a:p>
          <a:p>
            <a:pPr algn="ctr"/>
            <a:endParaRPr lang="nl-NL" sz="4800" dirty="0">
              <a:solidFill>
                <a:schemeClr val="bg2">
                  <a:lumMod val="25000"/>
                </a:schemeClr>
              </a:solidFill>
              <a:latin typeface="Roboto" panose="02000000000000000000" pitchFamily="2" charset="0"/>
              <a:ea typeface="Roboto" panose="02000000000000000000" pitchFamily="2" charset="0"/>
            </a:endParaRPr>
          </a:p>
        </p:txBody>
      </p:sp>
      <p:pic>
        <p:nvPicPr>
          <p:cNvPr id="5" name="Afbeelding 4" descr="Afbeelding met tekst, schermopname&#10;&#10;Automatisch gegenereerde beschrijving">
            <a:extLst>
              <a:ext uri="{FF2B5EF4-FFF2-40B4-BE49-F238E27FC236}">
                <a16:creationId xmlns:a16="http://schemas.microsoft.com/office/drawing/2014/main" id="{AC5B31D3-30FC-CC50-6A01-D00E18517BF3}"/>
              </a:ext>
            </a:extLst>
          </p:cNvPr>
          <p:cNvPicPr>
            <a:picLocks noChangeAspect="1"/>
          </p:cNvPicPr>
          <p:nvPr/>
        </p:nvPicPr>
        <p:blipFill rotWithShape="1">
          <a:blip r:embed="rId14">
            <a:extLst>
              <a:ext uri="{28A0092B-C50C-407E-A947-70E740481C1C}">
                <a14:useLocalDpi xmlns:a14="http://schemas.microsoft.com/office/drawing/2010/main" val="0"/>
              </a:ext>
            </a:extLst>
          </a:blip>
          <a:srcRect b="9916"/>
          <a:stretch/>
        </p:blipFill>
        <p:spPr>
          <a:xfrm>
            <a:off x="3762320" y="2546379"/>
            <a:ext cx="4593362" cy="4307025"/>
          </a:xfrm>
          <a:prstGeom prst="rect">
            <a:avLst/>
          </a:prstGeom>
        </p:spPr>
      </p:pic>
      <p:pic>
        <p:nvPicPr>
          <p:cNvPr id="1026" name="Picture 2" descr="LinkedIn - Microsoft Apps">
            <a:extLst>
              <a:ext uri="{FF2B5EF4-FFF2-40B4-BE49-F238E27FC236}">
                <a16:creationId xmlns:a16="http://schemas.microsoft.com/office/drawing/2014/main" id="{614D3B86-C3CF-F540-60B5-965EACC1EB2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583170" y="2634565"/>
            <a:ext cx="606475" cy="606475"/>
          </a:xfrm>
          <a:prstGeom prst="rect">
            <a:avLst/>
          </a:prstGeom>
          <a:noFill/>
          <a:extLst>
            <a:ext uri="{909E8E84-426E-40DD-AFC4-6F175D3DCCD1}">
              <a14:hiddenFill xmlns:a14="http://schemas.microsoft.com/office/drawing/2010/main">
                <a:solidFill>
                  <a:srgbClr val="FFFFFF"/>
                </a:solidFill>
              </a14:hiddenFill>
            </a:ext>
          </a:extLst>
        </p:spPr>
      </p:pic>
      <p:pic>
        <p:nvPicPr>
          <p:cNvPr id="6" name="Afbeelding 5" descr="Afbeelding met tekst, schermopname&#10;&#10;Automatisch gegenereerde beschrijving">
            <a:extLst>
              <a:ext uri="{FF2B5EF4-FFF2-40B4-BE49-F238E27FC236}">
                <a16:creationId xmlns:a16="http://schemas.microsoft.com/office/drawing/2014/main" id="{9D41A2D1-F203-90A6-9312-9F48C4FAFE3F}"/>
              </a:ext>
            </a:extLst>
          </p:cNvPr>
          <p:cNvPicPr>
            <a:picLocks noChangeAspect="1"/>
          </p:cNvPicPr>
          <p:nvPr/>
        </p:nvPicPr>
        <p:blipFill rotWithShape="1">
          <a:blip r:embed="rId14">
            <a:extLst>
              <a:ext uri="{28A0092B-C50C-407E-A947-70E740481C1C}">
                <a14:useLocalDpi xmlns:a14="http://schemas.microsoft.com/office/drawing/2010/main" val="0"/>
              </a:ext>
            </a:extLst>
          </a:blip>
          <a:srcRect t="44785" b="9916"/>
          <a:stretch/>
        </p:blipFill>
        <p:spPr>
          <a:xfrm>
            <a:off x="2550973" y="4658524"/>
            <a:ext cx="4593362" cy="2165785"/>
          </a:xfrm>
          <a:prstGeom prst="rect">
            <a:avLst/>
          </a:prstGeom>
        </p:spPr>
      </p:pic>
      <p:pic>
        <p:nvPicPr>
          <p:cNvPr id="9" name="Afbeelding 8" descr="Afbeelding met Lettertype, Graphics, tekst, logo&#10;&#10;Automatisch gegenereerde beschrijving">
            <a:extLst>
              <a:ext uri="{FF2B5EF4-FFF2-40B4-BE49-F238E27FC236}">
                <a16:creationId xmlns:a16="http://schemas.microsoft.com/office/drawing/2014/main" id="{9FEFA460-9C72-F889-AE9F-E61A3F774A08}"/>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096000" y="5153853"/>
            <a:ext cx="2114561" cy="990930"/>
          </a:xfrm>
          <a:prstGeom prst="rect">
            <a:avLst/>
          </a:prstGeom>
        </p:spPr>
      </p:pic>
      <p:pic>
        <p:nvPicPr>
          <p:cNvPr id="7" name="Picture 2" descr="profielafbeelding">
            <a:extLst>
              <a:ext uri="{FF2B5EF4-FFF2-40B4-BE49-F238E27FC236}">
                <a16:creationId xmlns:a16="http://schemas.microsoft.com/office/drawing/2014/main" id="{B76A3BA8-6B5B-5A76-C045-315FC80E092A}"/>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821257" y="4840019"/>
            <a:ext cx="1779738" cy="1779738"/>
          </a:xfrm>
          <a:prstGeom prst="ellipse">
            <a:avLst/>
          </a:prstGeom>
          <a:ln w="28575" cap="rnd">
            <a:solidFill>
              <a:srgbClr val="333333"/>
            </a:solidFill>
          </a:ln>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68698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ep 92">
            <a:extLst>
              <a:ext uri="{FF2B5EF4-FFF2-40B4-BE49-F238E27FC236}">
                <a16:creationId xmlns:a16="http://schemas.microsoft.com/office/drawing/2014/main" id="{8F8FAF97-166C-83B0-6C72-C2E00B2B4F66}"/>
              </a:ext>
            </a:extLst>
          </p:cNvPr>
          <p:cNvGrpSpPr/>
          <p:nvPr/>
        </p:nvGrpSpPr>
        <p:grpSpPr>
          <a:xfrm>
            <a:off x="375668" y="5743728"/>
            <a:ext cx="653399" cy="97659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8"/>
              <a:ext cx="8975642" cy="2748125"/>
            </a:xfrm>
            <a:prstGeom prst="rect">
              <a:avLst/>
            </a:prstGeom>
            <a:noFill/>
          </p:spPr>
          <p:txBody>
            <a:bodyPr wrap="square" rtlCol="0">
              <a:spAutoFit/>
            </a:bodyPr>
            <a:lstStyle/>
            <a:p>
              <a:pPr algn="ctr"/>
              <a:r>
                <a:rPr lang="nl-NL" sz="700" dirty="0">
                  <a:solidFill>
                    <a:schemeClr val="bg2">
                      <a:lumMod val="25000"/>
                    </a:schemeClr>
                  </a:solidFill>
                  <a:latin typeface="Roboto" panose="02000000000000000000" pitchFamily="2" charset="0"/>
                  <a:ea typeface="Roboto" panose="02000000000000000000" pitchFamily="2" charset="0"/>
                </a:rPr>
                <a:t>OVER MIJ</a:t>
              </a:r>
              <a:endParaRPr lang="nl-NL" sz="7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rot="17827388">
            <a:off x="1895257" y="5799672"/>
            <a:ext cx="928688" cy="740510"/>
            <a:chOff x="6008205" y="-4541452"/>
            <a:chExt cx="12350133" cy="984766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669427"/>
              <a:ext cx="7180113" cy="8975640"/>
              <a:chOff x="6008205" y="-3669427"/>
              <a:chExt cx="718011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772612">
                <a:off x="7472611" y="-409495"/>
                <a:ext cx="8975640" cy="2455775"/>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TERMEN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rot="14547303">
            <a:off x="2733757" y="5840475"/>
            <a:ext cx="880597" cy="702458"/>
            <a:chOff x="6009914" y="2485069"/>
            <a:chExt cx="12114256" cy="9663615"/>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052697">
              <a:off x="7447865" y="5914385"/>
              <a:ext cx="8975649" cy="2117017"/>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ORGANISATIE</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rot="10800000">
            <a:off x="3380244" y="4987658"/>
            <a:ext cx="1160705" cy="1720167"/>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9530622"/>
              <a:ext cx="8975642" cy="2142014"/>
            </a:xfrm>
            <a:prstGeom prst="rect">
              <a:avLst/>
            </a:prstGeom>
            <a:noFill/>
          </p:spPr>
          <p:txBody>
            <a:bodyPr wrap="square" rtlCol="0">
              <a:spAutoFit/>
            </a:bodyPr>
            <a:lstStyle/>
            <a:p>
              <a:pPr algn="ctr"/>
              <a:r>
                <a:rPr lang="nl-NL" sz="1200" dirty="0">
                  <a:solidFill>
                    <a:schemeClr val="bg2">
                      <a:lumMod val="25000"/>
                    </a:schemeClr>
                  </a:solidFill>
                  <a:latin typeface="Roboto" panose="02000000000000000000" pitchFamily="2" charset="0"/>
                  <a:ea typeface="Roboto" panose="02000000000000000000" pitchFamily="2" charset="0"/>
                </a:rPr>
                <a:t>STAPPEN</a:t>
              </a:r>
              <a:endParaRPr lang="nl-NL" sz="12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rot="3766463">
            <a:off x="1070132" y="5837485"/>
            <a:ext cx="933745" cy="711580"/>
            <a:chOff x="-6362289" y="-4660071"/>
            <a:chExt cx="12336726" cy="9401459"/>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9" y="-4660071"/>
              <a:ext cx="9666762" cy="7848221"/>
            </a:xfrm>
            <a:custGeom>
              <a:avLst/>
              <a:gdLst>
                <a:gd name="connsiteX0" fmla="*/ 3882096 w 9666762"/>
                <a:gd name="connsiteY0" fmla="*/ 233 h 7848221"/>
                <a:gd name="connsiteX1" fmla="*/ 7657111 w 9666762"/>
                <a:gd name="connsiteY1" fmla="*/ 2717781 h 7848221"/>
                <a:gd name="connsiteX2" fmla="*/ 9340666 w 9666762"/>
                <a:gd name="connsiteY2" fmla="*/ 5684693 h 7848221"/>
                <a:gd name="connsiteX3" fmla="*/ 9666762 w 9666762"/>
                <a:gd name="connsiteY3" fmla="*/ 6036573 h 7848221"/>
                <a:gd name="connsiteX4" fmla="*/ 9651111 w 9666762"/>
                <a:gd name="connsiteY4" fmla="*/ 6055541 h 7848221"/>
                <a:gd name="connsiteX5" fmla="*/ 9142876 w 9666762"/>
                <a:gd name="connsiteY5" fmla="*/ 7263322 h 7848221"/>
                <a:gd name="connsiteX6" fmla="*/ 9128036 w 9666762"/>
                <a:gd name="connsiteY6" fmla="*/ 7360558 h 7848221"/>
                <a:gd name="connsiteX7" fmla="*/ 8521519 w 9666762"/>
                <a:gd name="connsiteY7" fmla="*/ 7286031 h 7848221"/>
                <a:gd name="connsiteX8" fmla="*/ 5130454 w 9666762"/>
                <a:gd name="connsiteY8" fmla="*/ 7657090 h 7848221"/>
                <a:gd name="connsiteX9" fmla="*/ 191134 w 9666762"/>
                <a:gd name="connsiteY9" fmla="*/ 5130442 h 7848221"/>
                <a:gd name="connsiteX10" fmla="*/ 2717787 w 9666762"/>
                <a:gd name="connsiteY10" fmla="*/ 191130 h 7848221"/>
                <a:gd name="connsiteX11" fmla="*/ 2717787 w 9666762"/>
                <a:gd name="connsiteY11" fmla="*/ 191133 h 7848221"/>
                <a:gd name="connsiteX12" fmla="*/ 3882096 w 9666762"/>
                <a:gd name="connsiteY12" fmla="*/ 233 h 78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62" h="7848221" fill="none" extrusionOk="0">
                  <a:moveTo>
                    <a:pt x="3882096" y="233"/>
                  </a:moveTo>
                  <a:cubicBezTo>
                    <a:pt x="5515546" y="-464"/>
                    <a:pt x="6882612" y="1223181"/>
                    <a:pt x="7657111" y="2717781"/>
                  </a:cubicBezTo>
                  <a:cubicBezTo>
                    <a:pt x="8164703" y="3688991"/>
                    <a:pt x="8446759" y="4735896"/>
                    <a:pt x="9340666" y="5684693"/>
                  </a:cubicBezTo>
                  <a:cubicBezTo>
                    <a:pt x="9416897" y="5773715"/>
                    <a:pt x="9588972" y="5974460"/>
                    <a:pt x="9666762" y="6036573"/>
                  </a:cubicBezTo>
                  <a:cubicBezTo>
                    <a:pt x="9663162" y="6040803"/>
                    <a:pt x="9655322" y="6050848"/>
                    <a:pt x="9651111" y="6055541"/>
                  </a:cubicBezTo>
                  <a:cubicBezTo>
                    <a:pt x="9467323" y="6422648"/>
                    <a:pt x="9243963" y="6846560"/>
                    <a:pt x="9142876" y="7263322"/>
                  </a:cubicBezTo>
                  <a:cubicBezTo>
                    <a:pt x="9141589" y="7296915"/>
                    <a:pt x="9129026" y="7335186"/>
                    <a:pt x="9128036" y="7360558"/>
                  </a:cubicBezTo>
                  <a:cubicBezTo>
                    <a:pt x="8860197" y="7309902"/>
                    <a:pt x="8769640" y="7301141"/>
                    <a:pt x="8521519" y="7286031"/>
                  </a:cubicBezTo>
                  <a:cubicBezTo>
                    <a:pt x="7526477" y="7364059"/>
                    <a:pt x="6064304" y="7425954"/>
                    <a:pt x="5130454" y="7657090"/>
                  </a:cubicBezTo>
                  <a:cubicBezTo>
                    <a:pt x="3348776" y="8354866"/>
                    <a:pt x="1023225" y="7419814"/>
                    <a:pt x="191134" y="5130442"/>
                  </a:cubicBezTo>
                  <a:cubicBezTo>
                    <a:pt x="-434924" y="2945904"/>
                    <a:pt x="1128562" y="637528"/>
                    <a:pt x="2717787" y="191130"/>
                  </a:cubicBezTo>
                  <a:lnTo>
                    <a:pt x="2717787" y="191133"/>
                  </a:lnTo>
                  <a:cubicBezTo>
                    <a:pt x="3110918" y="10455"/>
                    <a:pt x="3490957" y="13978"/>
                    <a:pt x="3882096" y="233"/>
                  </a:cubicBezTo>
                  <a:close/>
                </a:path>
                <a:path w="9666762" h="7848221" stroke="0" extrusionOk="0">
                  <a:moveTo>
                    <a:pt x="3882096" y="233"/>
                  </a:moveTo>
                  <a:cubicBezTo>
                    <a:pt x="5901719" y="-85802"/>
                    <a:pt x="7076718" y="977658"/>
                    <a:pt x="7657111" y="2717781"/>
                  </a:cubicBezTo>
                  <a:cubicBezTo>
                    <a:pt x="8022172" y="3912578"/>
                    <a:pt x="8333725" y="4790883"/>
                    <a:pt x="9340666" y="5684693"/>
                  </a:cubicBezTo>
                  <a:cubicBezTo>
                    <a:pt x="9429364" y="5784519"/>
                    <a:pt x="9533978" y="5861296"/>
                    <a:pt x="9666762" y="6036573"/>
                  </a:cubicBezTo>
                  <a:cubicBezTo>
                    <a:pt x="9660112" y="6044564"/>
                    <a:pt x="9658555" y="6046268"/>
                    <a:pt x="9651111" y="6055541"/>
                  </a:cubicBezTo>
                  <a:cubicBezTo>
                    <a:pt x="9379985" y="6390151"/>
                    <a:pt x="9172608" y="6907567"/>
                    <a:pt x="9142876" y="7263322"/>
                  </a:cubicBezTo>
                  <a:cubicBezTo>
                    <a:pt x="9140870" y="7283612"/>
                    <a:pt x="9134112" y="7326133"/>
                    <a:pt x="9128036" y="7360558"/>
                  </a:cubicBezTo>
                  <a:cubicBezTo>
                    <a:pt x="8901217" y="7307764"/>
                    <a:pt x="8816911" y="7324915"/>
                    <a:pt x="8521519" y="7286031"/>
                  </a:cubicBezTo>
                  <a:cubicBezTo>
                    <a:pt x="7199473" y="7344840"/>
                    <a:pt x="6096765" y="7269858"/>
                    <a:pt x="5130454" y="7657090"/>
                  </a:cubicBezTo>
                  <a:cubicBezTo>
                    <a:pt x="3449525" y="8164501"/>
                    <a:pt x="1018104" y="7422720"/>
                    <a:pt x="191134" y="5130442"/>
                  </a:cubicBezTo>
                  <a:cubicBezTo>
                    <a:pt x="-767227" y="3419536"/>
                    <a:pt x="702124" y="340544"/>
                    <a:pt x="2717787" y="191130"/>
                  </a:cubicBezTo>
                  <a:lnTo>
                    <a:pt x="2717787" y="191133"/>
                  </a:lnTo>
                  <a:cubicBezTo>
                    <a:pt x="3142727" y="84079"/>
                    <a:pt x="3520623" y="-52761"/>
                    <a:pt x="3882096"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302718" y="-1169667"/>
              <a:ext cx="8975642" cy="2846467"/>
            </a:xfrm>
            <a:prstGeom prst="rect">
              <a:avLst/>
            </a:prstGeom>
            <a:noFill/>
          </p:spPr>
          <p:txBody>
            <a:bodyPr wrap="square" rtlCol="0">
              <a:spAutoFit/>
            </a:bodyPr>
            <a:lstStyle/>
            <a:p>
              <a:pPr algn="ctr"/>
              <a:r>
                <a:rPr lang="nl-NL" sz="800" dirty="0">
                  <a:solidFill>
                    <a:schemeClr val="bg2">
                      <a:lumMod val="25000"/>
                    </a:schemeClr>
                  </a:solidFill>
                  <a:latin typeface="Roboto" panose="02000000000000000000" pitchFamily="2" charset="0"/>
                  <a:ea typeface="Roboto" panose="02000000000000000000" pitchFamily="2" charset="0"/>
                </a:rPr>
                <a:t>BEREN</a:t>
              </a:r>
              <a:endParaRPr lang="nl-NL" sz="8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rot="7141837">
            <a:off x="4274091" y="5825188"/>
            <a:ext cx="835912" cy="696083"/>
            <a:chOff x="-6219515" y="2251397"/>
            <a:chExt cx="12190254" cy="9792694"/>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5" y="4195917"/>
              <a:ext cx="9851390" cy="7848174"/>
            </a:xfrm>
            <a:custGeom>
              <a:avLst/>
              <a:gdLst>
                <a:gd name="connsiteX0" fmla="*/ 3865833 w 9851390"/>
                <a:gd name="connsiteY0" fmla="*/ 412 h 7848174"/>
                <a:gd name="connsiteX1" fmla="*/ 5034642 w 9851390"/>
                <a:gd name="connsiteY1" fmla="*/ 161498 h 7848174"/>
                <a:gd name="connsiteX2" fmla="*/ 8434071 w 9851390"/>
                <a:gd name="connsiteY2" fmla="*/ 445781 h 7848174"/>
                <a:gd name="connsiteX3" fmla="*/ 8788470 w 9851390"/>
                <a:gd name="connsiteY3" fmla="*/ 393008 h 7848174"/>
                <a:gd name="connsiteX4" fmla="*/ 9172402 w 9851390"/>
                <a:gd name="connsiteY4" fmla="*/ 335838 h 7848174"/>
                <a:gd name="connsiteX5" fmla="*/ 9196916 w 9851390"/>
                <a:gd name="connsiteY5" fmla="*/ 402814 h 7848174"/>
                <a:gd name="connsiteX6" fmla="*/ 9508336 w 9851390"/>
                <a:gd name="connsiteY6" fmla="*/ 976567 h 7848174"/>
                <a:gd name="connsiteX7" fmla="*/ 9851390 w 9851390"/>
                <a:gd name="connsiteY7" fmla="*/ 1392351 h 7848174"/>
                <a:gd name="connsiteX8" fmla="*/ 9578206 w 9851390"/>
                <a:gd name="connsiteY8" fmla="*/ 1702674 h 7848174"/>
                <a:gd name="connsiteX9" fmla="*/ 9293872 w 9851390"/>
                <a:gd name="connsiteY9" fmla="*/ 2025664 h 7848174"/>
                <a:gd name="connsiteX10" fmla="*/ 7686683 w 9851390"/>
                <a:gd name="connsiteY10" fmla="*/ 5034636 h 7848174"/>
                <a:gd name="connsiteX11" fmla="*/ 2813539 w 9851390"/>
                <a:gd name="connsiteY11" fmla="*/ 7686679 h 7848174"/>
                <a:gd name="connsiteX12" fmla="*/ 161494 w 9851390"/>
                <a:gd name="connsiteY12" fmla="*/ 2813537 h 7848174"/>
                <a:gd name="connsiteX13" fmla="*/ 161498 w 9851390"/>
                <a:gd name="connsiteY13" fmla="*/ 2813541 h 7848174"/>
                <a:gd name="connsiteX14" fmla="*/ 3865833 w 9851390"/>
                <a:gd name="connsiteY14" fmla="*/ 412 h 784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90" h="7848174" fill="none" extrusionOk="0">
                  <a:moveTo>
                    <a:pt x="3865833" y="412"/>
                  </a:moveTo>
                  <a:cubicBezTo>
                    <a:pt x="4229769" y="16513"/>
                    <a:pt x="4572474" y="31715"/>
                    <a:pt x="5034642" y="161498"/>
                  </a:cubicBezTo>
                  <a:cubicBezTo>
                    <a:pt x="6047760" y="482562"/>
                    <a:pt x="7217546" y="592746"/>
                    <a:pt x="8434071" y="445781"/>
                  </a:cubicBezTo>
                  <a:cubicBezTo>
                    <a:pt x="8599475" y="412114"/>
                    <a:pt x="8685009" y="394246"/>
                    <a:pt x="8788470" y="393008"/>
                  </a:cubicBezTo>
                  <a:cubicBezTo>
                    <a:pt x="8891931" y="391770"/>
                    <a:pt x="9078344" y="331228"/>
                    <a:pt x="9172402" y="335838"/>
                  </a:cubicBezTo>
                  <a:cubicBezTo>
                    <a:pt x="9178568" y="361164"/>
                    <a:pt x="9187578" y="386716"/>
                    <a:pt x="9196916" y="402814"/>
                  </a:cubicBezTo>
                  <a:cubicBezTo>
                    <a:pt x="9285588" y="652368"/>
                    <a:pt x="9370182" y="823211"/>
                    <a:pt x="9508336" y="976567"/>
                  </a:cubicBezTo>
                  <a:cubicBezTo>
                    <a:pt x="9633496" y="1116103"/>
                    <a:pt x="9705034" y="1206763"/>
                    <a:pt x="9851390" y="1392351"/>
                  </a:cubicBezTo>
                  <a:cubicBezTo>
                    <a:pt x="9769999" y="1459730"/>
                    <a:pt x="9700520" y="1569888"/>
                    <a:pt x="9578206" y="1702674"/>
                  </a:cubicBezTo>
                  <a:cubicBezTo>
                    <a:pt x="9455892" y="1835460"/>
                    <a:pt x="9417977" y="1870807"/>
                    <a:pt x="9293872" y="2025664"/>
                  </a:cubicBezTo>
                  <a:cubicBezTo>
                    <a:pt x="8529143" y="2855704"/>
                    <a:pt x="7922436" y="3965948"/>
                    <a:pt x="7686683" y="5034636"/>
                  </a:cubicBezTo>
                  <a:cubicBezTo>
                    <a:pt x="7070029" y="7187932"/>
                    <a:pt x="4603822" y="8033011"/>
                    <a:pt x="2813539" y="7686679"/>
                  </a:cubicBezTo>
                  <a:cubicBezTo>
                    <a:pt x="489841" y="7241182"/>
                    <a:pt x="-961202" y="4943639"/>
                    <a:pt x="161494" y="2813537"/>
                  </a:cubicBezTo>
                  <a:lnTo>
                    <a:pt x="161498" y="2813541"/>
                  </a:lnTo>
                  <a:cubicBezTo>
                    <a:pt x="336635" y="1148799"/>
                    <a:pt x="2012770" y="247498"/>
                    <a:pt x="3865833" y="412"/>
                  </a:cubicBezTo>
                  <a:close/>
                </a:path>
                <a:path w="9851390" h="7848174" stroke="0" extrusionOk="0">
                  <a:moveTo>
                    <a:pt x="3865833" y="412"/>
                  </a:moveTo>
                  <a:cubicBezTo>
                    <a:pt x="4237588" y="12097"/>
                    <a:pt x="4617004" y="82133"/>
                    <a:pt x="5034642" y="161498"/>
                  </a:cubicBezTo>
                  <a:cubicBezTo>
                    <a:pt x="6085908" y="655729"/>
                    <a:pt x="7125369" y="321411"/>
                    <a:pt x="8434071" y="445781"/>
                  </a:cubicBezTo>
                  <a:cubicBezTo>
                    <a:pt x="8554166" y="414081"/>
                    <a:pt x="8727472" y="390585"/>
                    <a:pt x="8803237" y="390810"/>
                  </a:cubicBezTo>
                  <a:cubicBezTo>
                    <a:pt x="8879002" y="391035"/>
                    <a:pt x="9001571" y="343324"/>
                    <a:pt x="9172402" y="335838"/>
                  </a:cubicBezTo>
                  <a:cubicBezTo>
                    <a:pt x="9183092" y="367399"/>
                    <a:pt x="9191635" y="378564"/>
                    <a:pt x="9196916" y="402814"/>
                  </a:cubicBezTo>
                  <a:cubicBezTo>
                    <a:pt x="9284315" y="637031"/>
                    <a:pt x="9378442" y="786056"/>
                    <a:pt x="9508336" y="976567"/>
                  </a:cubicBezTo>
                  <a:cubicBezTo>
                    <a:pt x="9606265" y="1131946"/>
                    <a:pt x="9682099" y="1198670"/>
                    <a:pt x="9851390" y="1392351"/>
                  </a:cubicBezTo>
                  <a:cubicBezTo>
                    <a:pt x="9766195" y="1492701"/>
                    <a:pt x="9690851" y="1568865"/>
                    <a:pt x="9567056" y="1715341"/>
                  </a:cubicBezTo>
                  <a:cubicBezTo>
                    <a:pt x="9443261" y="1861816"/>
                    <a:pt x="9351423" y="1937630"/>
                    <a:pt x="9293872" y="2025664"/>
                  </a:cubicBezTo>
                  <a:cubicBezTo>
                    <a:pt x="8699268" y="2779398"/>
                    <a:pt x="7978935" y="3926368"/>
                    <a:pt x="7686683" y="5034636"/>
                  </a:cubicBezTo>
                  <a:cubicBezTo>
                    <a:pt x="6786644" y="7255826"/>
                    <a:pt x="4783059" y="8068640"/>
                    <a:pt x="2813539" y="7686679"/>
                  </a:cubicBezTo>
                  <a:cubicBezTo>
                    <a:pt x="1127174" y="6832103"/>
                    <a:pt x="-286324" y="5363968"/>
                    <a:pt x="161494" y="2813537"/>
                  </a:cubicBezTo>
                  <a:lnTo>
                    <a:pt x="161498" y="2813541"/>
                  </a:lnTo>
                  <a:cubicBezTo>
                    <a:pt x="661136" y="1057167"/>
                    <a:pt x="2373492" y="18588"/>
                    <a:pt x="3865833"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458163">
              <a:off x="-4512926" y="5751265"/>
              <a:ext cx="8975641" cy="1975906"/>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LESMATERIAAL</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sp>
        <p:nvSpPr>
          <p:cNvPr id="2" name="Tekstvak 1">
            <a:extLst>
              <a:ext uri="{FF2B5EF4-FFF2-40B4-BE49-F238E27FC236}">
                <a16:creationId xmlns:a16="http://schemas.microsoft.com/office/drawing/2014/main" id="{962323CC-36F5-71C9-03C6-B7BA3A0FCA1A}"/>
              </a:ext>
            </a:extLst>
          </p:cNvPr>
          <p:cNvSpPr txBox="1"/>
          <p:nvPr/>
        </p:nvSpPr>
        <p:spPr>
          <a:xfrm>
            <a:off x="0" y="376830"/>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WELKE STAPPEN DOORLOOPT DE STUDENT?</a:t>
            </a:r>
          </a:p>
        </p:txBody>
      </p:sp>
      <p:pic>
        <p:nvPicPr>
          <p:cNvPr id="3" name="Afbeelding 2" descr="Afbeelding met Lettertype, Graphics, tekst, logo&#10;&#10;Automatisch gegenereerde beschrijving">
            <a:extLst>
              <a:ext uri="{FF2B5EF4-FFF2-40B4-BE49-F238E27FC236}">
                <a16:creationId xmlns:a16="http://schemas.microsoft.com/office/drawing/2014/main" id="{03188CC3-D5D9-6F96-EE0D-1F212E8E78F7}"/>
              </a:ext>
            </a:extLst>
          </p:cNvPr>
          <p:cNvPicPr>
            <a:picLocks noChangeAspect="1"/>
          </p:cNvPicPr>
          <p:nvPr/>
        </p:nvPicPr>
        <p:blipFill>
          <a:blip r:embed="rId14">
            <a:alphaModFix amt="44000"/>
            <a:extLst>
              <a:ext uri="{28A0092B-C50C-407E-A947-70E740481C1C}">
                <a14:useLocalDpi xmlns:a14="http://schemas.microsoft.com/office/drawing/2010/main" val="0"/>
              </a:ext>
            </a:extLst>
          </a:blip>
          <a:stretch>
            <a:fillRect/>
          </a:stretch>
        </p:blipFill>
        <p:spPr>
          <a:xfrm>
            <a:off x="10277812" y="5891991"/>
            <a:ext cx="1613746" cy="756237"/>
          </a:xfrm>
          <a:prstGeom prst="rect">
            <a:avLst/>
          </a:prstGeom>
        </p:spPr>
      </p:pic>
      <p:graphicFrame>
        <p:nvGraphicFramePr>
          <p:cNvPr id="4" name="Diagram 3">
            <a:extLst>
              <a:ext uri="{FF2B5EF4-FFF2-40B4-BE49-F238E27FC236}">
                <a16:creationId xmlns:a16="http://schemas.microsoft.com/office/drawing/2014/main" id="{5509B4A8-46CA-3B53-4474-C4E969370C6B}"/>
              </a:ext>
            </a:extLst>
          </p:cNvPr>
          <p:cNvGraphicFramePr/>
          <p:nvPr>
            <p:extLst>
              <p:ext uri="{D42A27DB-BD31-4B8C-83A1-F6EECF244321}">
                <p14:modId xmlns:p14="http://schemas.microsoft.com/office/powerpoint/2010/main" val="1546376266"/>
              </p:ext>
            </p:extLst>
          </p:nvPr>
        </p:nvGraphicFramePr>
        <p:xfrm>
          <a:off x="375668" y="-129765"/>
          <a:ext cx="11336514" cy="7117530"/>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5" name="Diagram 4">
            <a:extLst>
              <a:ext uri="{FF2B5EF4-FFF2-40B4-BE49-F238E27FC236}">
                <a16:creationId xmlns:a16="http://schemas.microsoft.com/office/drawing/2014/main" id="{D8AAC51F-FA0E-A12E-9255-16C9B1710073}"/>
              </a:ext>
            </a:extLst>
          </p:cNvPr>
          <p:cNvGraphicFramePr/>
          <p:nvPr>
            <p:extLst>
              <p:ext uri="{D42A27DB-BD31-4B8C-83A1-F6EECF244321}">
                <p14:modId xmlns:p14="http://schemas.microsoft.com/office/powerpoint/2010/main" val="2379871711"/>
              </p:ext>
            </p:extLst>
          </p:nvPr>
        </p:nvGraphicFramePr>
        <p:xfrm>
          <a:off x="12864143" y="897358"/>
          <a:ext cx="8316036" cy="4653852"/>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sp>
        <p:nvSpPr>
          <p:cNvPr id="12" name="Pijl: omlaag 11">
            <a:extLst>
              <a:ext uri="{FF2B5EF4-FFF2-40B4-BE49-F238E27FC236}">
                <a16:creationId xmlns:a16="http://schemas.microsoft.com/office/drawing/2014/main" id="{B93927BF-CD8E-A560-6B00-29C637F45591}"/>
              </a:ext>
            </a:extLst>
          </p:cNvPr>
          <p:cNvSpPr/>
          <p:nvPr/>
        </p:nvSpPr>
        <p:spPr>
          <a:xfrm rot="16200000">
            <a:off x="-7265798" y="-2320898"/>
            <a:ext cx="380825" cy="9842018"/>
          </a:xfrm>
          <a:custGeom>
            <a:avLst/>
            <a:gdLst>
              <a:gd name="connsiteX0" fmla="*/ 0 w 380825"/>
              <a:gd name="connsiteY0" fmla="*/ 9651606 h 9842018"/>
              <a:gd name="connsiteX1" fmla="*/ 95206 w 380825"/>
              <a:gd name="connsiteY1" fmla="*/ 9651606 h 9842018"/>
              <a:gd name="connsiteX2" fmla="*/ 95206 w 380825"/>
              <a:gd name="connsiteY2" fmla="*/ 8769173 h 9842018"/>
              <a:gd name="connsiteX3" fmla="*/ 95206 w 380825"/>
              <a:gd name="connsiteY3" fmla="*/ 7886741 h 9842018"/>
              <a:gd name="connsiteX4" fmla="*/ 95206 w 380825"/>
              <a:gd name="connsiteY4" fmla="*/ 7004308 h 9842018"/>
              <a:gd name="connsiteX5" fmla="*/ 95206 w 380825"/>
              <a:gd name="connsiteY5" fmla="*/ 6411424 h 9842018"/>
              <a:gd name="connsiteX6" fmla="*/ 95206 w 380825"/>
              <a:gd name="connsiteY6" fmla="*/ 5625507 h 9842018"/>
              <a:gd name="connsiteX7" fmla="*/ 95206 w 380825"/>
              <a:gd name="connsiteY7" fmla="*/ 5032623 h 9842018"/>
              <a:gd name="connsiteX8" fmla="*/ 95206 w 380825"/>
              <a:gd name="connsiteY8" fmla="*/ 4150191 h 9842018"/>
              <a:gd name="connsiteX9" fmla="*/ 95206 w 380825"/>
              <a:gd name="connsiteY9" fmla="*/ 3750338 h 9842018"/>
              <a:gd name="connsiteX10" fmla="*/ 95206 w 380825"/>
              <a:gd name="connsiteY10" fmla="*/ 3253970 h 9842018"/>
              <a:gd name="connsiteX11" fmla="*/ 95206 w 380825"/>
              <a:gd name="connsiteY11" fmla="*/ 2564570 h 9842018"/>
              <a:gd name="connsiteX12" fmla="*/ 95206 w 380825"/>
              <a:gd name="connsiteY12" fmla="*/ 2164717 h 9842018"/>
              <a:gd name="connsiteX13" fmla="*/ 95206 w 380825"/>
              <a:gd name="connsiteY13" fmla="*/ 1668349 h 9842018"/>
              <a:gd name="connsiteX14" fmla="*/ 95206 w 380825"/>
              <a:gd name="connsiteY14" fmla="*/ 785916 h 9842018"/>
              <a:gd name="connsiteX15" fmla="*/ 95206 w 380825"/>
              <a:gd name="connsiteY15" fmla="*/ 0 h 9842018"/>
              <a:gd name="connsiteX16" fmla="*/ 285619 w 380825"/>
              <a:gd name="connsiteY16" fmla="*/ 0 h 9842018"/>
              <a:gd name="connsiteX17" fmla="*/ 285619 w 380825"/>
              <a:gd name="connsiteY17" fmla="*/ 496368 h 9842018"/>
              <a:gd name="connsiteX18" fmla="*/ 285619 w 380825"/>
              <a:gd name="connsiteY18" fmla="*/ 896221 h 9842018"/>
              <a:gd name="connsiteX19" fmla="*/ 285619 w 380825"/>
              <a:gd name="connsiteY19" fmla="*/ 1778653 h 9842018"/>
              <a:gd name="connsiteX20" fmla="*/ 285619 w 380825"/>
              <a:gd name="connsiteY20" fmla="*/ 2661086 h 9842018"/>
              <a:gd name="connsiteX21" fmla="*/ 285619 w 380825"/>
              <a:gd name="connsiteY21" fmla="*/ 3543518 h 9842018"/>
              <a:gd name="connsiteX22" fmla="*/ 285619 w 380825"/>
              <a:gd name="connsiteY22" fmla="*/ 4232919 h 9842018"/>
              <a:gd name="connsiteX23" fmla="*/ 285619 w 380825"/>
              <a:gd name="connsiteY23" fmla="*/ 4825803 h 9842018"/>
              <a:gd name="connsiteX24" fmla="*/ 285619 w 380825"/>
              <a:gd name="connsiteY24" fmla="*/ 5322171 h 9842018"/>
              <a:gd name="connsiteX25" fmla="*/ 285619 w 380825"/>
              <a:gd name="connsiteY25" fmla="*/ 6108088 h 9842018"/>
              <a:gd name="connsiteX26" fmla="*/ 285619 w 380825"/>
              <a:gd name="connsiteY26" fmla="*/ 6507940 h 9842018"/>
              <a:gd name="connsiteX27" fmla="*/ 285619 w 380825"/>
              <a:gd name="connsiteY27" fmla="*/ 7390373 h 9842018"/>
              <a:gd name="connsiteX28" fmla="*/ 285619 w 380825"/>
              <a:gd name="connsiteY28" fmla="*/ 8272805 h 9842018"/>
              <a:gd name="connsiteX29" fmla="*/ 285619 w 380825"/>
              <a:gd name="connsiteY29" fmla="*/ 8672657 h 9842018"/>
              <a:gd name="connsiteX30" fmla="*/ 285619 w 380825"/>
              <a:gd name="connsiteY30" fmla="*/ 9651606 h 9842018"/>
              <a:gd name="connsiteX31" fmla="*/ 380825 w 380825"/>
              <a:gd name="connsiteY31" fmla="*/ 9651606 h 9842018"/>
              <a:gd name="connsiteX32" fmla="*/ 190413 w 380825"/>
              <a:gd name="connsiteY32" fmla="*/ 9842018 h 9842018"/>
              <a:gd name="connsiteX33" fmla="*/ 0 w 380825"/>
              <a:gd name="connsiteY33" fmla="*/ 9651606 h 9842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80825" h="9842018" extrusionOk="0">
                <a:moveTo>
                  <a:pt x="0" y="9651606"/>
                </a:moveTo>
                <a:cubicBezTo>
                  <a:pt x="29961" y="9655138"/>
                  <a:pt x="56895" y="9651880"/>
                  <a:pt x="95206" y="9651606"/>
                </a:cubicBezTo>
                <a:cubicBezTo>
                  <a:pt x="109444" y="9381249"/>
                  <a:pt x="103299" y="9075871"/>
                  <a:pt x="95206" y="8769173"/>
                </a:cubicBezTo>
                <a:cubicBezTo>
                  <a:pt x="87113" y="8462475"/>
                  <a:pt x="131263" y="8116373"/>
                  <a:pt x="95206" y="7886741"/>
                </a:cubicBezTo>
                <a:cubicBezTo>
                  <a:pt x="59149" y="7657109"/>
                  <a:pt x="90700" y="7199984"/>
                  <a:pt x="95206" y="7004308"/>
                </a:cubicBezTo>
                <a:cubicBezTo>
                  <a:pt x="99712" y="6808632"/>
                  <a:pt x="76654" y="6552871"/>
                  <a:pt x="95206" y="6411424"/>
                </a:cubicBezTo>
                <a:cubicBezTo>
                  <a:pt x="113758" y="6269977"/>
                  <a:pt x="77564" y="5877953"/>
                  <a:pt x="95206" y="5625507"/>
                </a:cubicBezTo>
                <a:cubicBezTo>
                  <a:pt x="112848" y="5373061"/>
                  <a:pt x="98776" y="5188503"/>
                  <a:pt x="95206" y="5032623"/>
                </a:cubicBezTo>
                <a:cubicBezTo>
                  <a:pt x="91636" y="4876743"/>
                  <a:pt x="89183" y="4536348"/>
                  <a:pt x="95206" y="4150191"/>
                </a:cubicBezTo>
                <a:cubicBezTo>
                  <a:pt x="101229" y="3764034"/>
                  <a:pt x="87208" y="3943023"/>
                  <a:pt x="95206" y="3750338"/>
                </a:cubicBezTo>
                <a:cubicBezTo>
                  <a:pt x="103204" y="3557653"/>
                  <a:pt x="119060" y="3427090"/>
                  <a:pt x="95206" y="3253970"/>
                </a:cubicBezTo>
                <a:cubicBezTo>
                  <a:pt x="71352" y="3080850"/>
                  <a:pt x="128747" y="2719846"/>
                  <a:pt x="95206" y="2564570"/>
                </a:cubicBezTo>
                <a:cubicBezTo>
                  <a:pt x="61665" y="2409294"/>
                  <a:pt x="90188" y="2279520"/>
                  <a:pt x="95206" y="2164717"/>
                </a:cubicBezTo>
                <a:cubicBezTo>
                  <a:pt x="100224" y="2049914"/>
                  <a:pt x="104581" y="1914598"/>
                  <a:pt x="95206" y="1668349"/>
                </a:cubicBezTo>
                <a:cubicBezTo>
                  <a:pt x="85831" y="1422100"/>
                  <a:pt x="108790" y="1201942"/>
                  <a:pt x="95206" y="785916"/>
                </a:cubicBezTo>
                <a:cubicBezTo>
                  <a:pt x="81622" y="369890"/>
                  <a:pt x="106866" y="284869"/>
                  <a:pt x="95206" y="0"/>
                </a:cubicBezTo>
                <a:cubicBezTo>
                  <a:pt x="179955" y="-4898"/>
                  <a:pt x="208802" y="6396"/>
                  <a:pt x="285619" y="0"/>
                </a:cubicBezTo>
                <a:cubicBezTo>
                  <a:pt x="287929" y="201887"/>
                  <a:pt x="299137" y="294950"/>
                  <a:pt x="285619" y="496368"/>
                </a:cubicBezTo>
                <a:cubicBezTo>
                  <a:pt x="272101" y="697786"/>
                  <a:pt x="280502" y="787535"/>
                  <a:pt x="285619" y="896221"/>
                </a:cubicBezTo>
                <a:cubicBezTo>
                  <a:pt x="290736" y="1004907"/>
                  <a:pt x="323146" y="1379280"/>
                  <a:pt x="285619" y="1778653"/>
                </a:cubicBezTo>
                <a:cubicBezTo>
                  <a:pt x="248092" y="2178026"/>
                  <a:pt x="274996" y="2453917"/>
                  <a:pt x="285619" y="2661086"/>
                </a:cubicBezTo>
                <a:cubicBezTo>
                  <a:pt x="296242" y="2868255"/>
                  <a:pt x="297871" y="3179749"/>
                  <a:pt x="285619" y="3543518"/>
                </a:cubicBezTo>
                <a:cubicBezTo>
                  <a:pt x="273367" y="3907287"/>
                  <a:pt x="268914" y="3985477"/>
                  <a:pt x="285619" y="4232919"/>
                </a:cubicBezTo>
                <a:cubicBezTo>
                  <a:pt x="302324" y="4480361"/>
                  <a:pt x="262521" y="4685008"/>
                  <a:pt x="285619" y="4825803"/>
                </a:cubicBezTo>
                <a:cubicBezTo>
                  <a:pt x="308717" y="4966598"/>
                  <a:pt x="265005" y="5213338"/>
                  <a:pt x="285619" y="5322171"/>
                </a:cubicBezTo>
                <a:cubicBezTo>
                  <a:pt x="306233" y="5431004"/>
                  <a:pt x="320219" y="5908310"/>
                  <a:pt x="285619" y="6108088"/>
                </a:cubicBezTo>
                <a:cubicBezTo>
                  <a:pt x="251019" y="6307866"/>
                  <a:pt x="271059" y="6314940"/>
                  <a:pt x="285619" y="6507940"/>
                </a:cubicBezTo>
                <a:cubicBezTo>
                  <a:pt x="300179" y="6700940"/>
                  <a:pt x="307747" y="7189726"/>
                  <a:pt x="285619" y="7390373"/>
                </a:cubicBezTo>
                <a:cubicBezTo>
                  <a:pt x="263491" y="7591020"/>
                  <a:pt x="302910" y="7866221"/>
                  <a:pt x="285619" y="8272805"/>
                </a:cubicBezTo>
                <a:cubicBezTo>
                  <a:pt x="268328" y="8679389"/>
                  <a:pt x="302147" y="8488655"/>
                  <a:pt x="285619" y="8672657"/>
                </a:cubicBezTo>
                <a:cubicBezTo>
                  <a:pt x="269091" y="8856659"/>
                  <a:pt x="253023" y="9340948"/>
                  <a:pt x="285619" y="9651606"/>
                </a:cubicBezTo>
                <a:cubicBezTo>
                  <a:pt x="314881" y="9649890"/>
                  <a:pt x="360277" y="9650159"/>
                  <a:pt x="380825" y="9651606"/>
                </a:cubicBezTo>
                <a:cubicBezTo>
                  <a:pt x="310648" y="9707562"/>
                  <a:pt x="246911" y="9796473"/>
                  <a:pt x="190413" y="9842018"/>
                </a:cubicBezTo>
                <a:cubicBezTo>
                  <a:pt x="128988" y="9768051"/>
                  <a:pt x="37593" y="9698479"/>
                  <a:pt x="0" y="9651606"/>
                </a:cubicBezTo>
                <a:close/>
              </a:path>
            </a:pathLst>
          </a:custGeom>
          <a:noFill/>
          <a:ln w="28575">
            <a:solidFill>
              <a:srgbClr val="FF5050"/>
            </a:solidFill>
            <a:extLst>
              <a:ext uri="{C807C97D-BFC1-408E-A445-0C87EB9F89A2}">
                <ask:lineSketchStyleProps xmlns:ask="http://schemas.microsoft.com/office/drawing/2018/sketchyshapes" sd="4057322111">
                  <a:prstGeom prst="down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13" name="Picture 4" descr="Pictogram voor mobiele toepassingen van microsoft word, excel en power  point | Premium Vector">
            <a:extLst>
              <a:ext uri="{FF2B5EF4-FFF2-40B4-BE49-F238E27FC236}">
                <a16:creationId xmlns:a16="http://schemas.microsoft.com/office/drawing/2014/main" id="{D2E4D0E9-689D-6D69-40EF-6082B53E5F6C}"/>
              </a:ext>
            </a:extLst>
          </p:cNvPr>
          <p:cNvPicPr>
            <a:picLocks noChangeAspect="1" noChangeArrowheads="1"/>
          </p:cNvPicPr>
          <p:nvPr/>
        </p:nvPicPr>
        <p:blipFill rotWithShape="1">
          <a:blip r:embed="rId25">
            <a:extLst>
              <a:ext uri="{28A0092B-C50C-407E-A947-70E740481C1C}">
                <a14:useLocalDpi xmlns:a14="http://schemas.microsoft.com/office/drawing/2010/main" val="0"/>
              </a:ext>
            </a:extLst>
          </a:blip>
          <a:srcRect l="12642" t="22176" r="67034" b="25827"/>
          <a:stretch/>
        </p:blipFill>
        <p:spPr bwMode="auto">
          <a:xfrm>
            <a:off x="10649357" y="7494360"/>
            <a:ext cx="827647" cy="84560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Pictogram voor mobiele toepassingen van microsoft word, excel en power  point | Premium Vector">
            <a:extLst>
              <a:ext uri="{FF2B5EF4-FFF2-40B4-BE49-F238E27FC236}">
                <a16:creationId xmlns:a16="http://schemas.microsoft.com/office/drawing/2014/main" id="{5D9F661F-522A-943E-5FE1-560A2A4BE530}"/>
              </a:ext>
            </a:extLst>
          </p:cNvPr>
          <p:cNvPicPr>
            <a:picLocks noChangeAspect="1" noChangeArrowheads="1"/>
          </p:cNvPicPr>
          <p:nvPr/>
        </p:nvPicPr>
        <p:blipFill rotWithShape="1">
          <a:blip r:embed="rId25">
            <a:extLst>
              <a:ext uri="{28A0092B-C50C-407E-A947-70E740481C1C}">
                <a14:useLocalDpi xmlns:a14="http://schemas.microsoft.com/office/drawing/2010/main" val="0"/>
              </a:ext>
            </a:extLst>
          </a:blip>
          <a:srcRect l="39634" t="21576" r="39204" b="24195"/>
          <a:stretch/>
        </p:blipFill>
        <p:spPr bwMode="auto">
          <a:xfrm>
            <a:off x="13145714" y="127886"/>
            <a:ext cx="826273" cy="84560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Pictogram voor mobiele toepassingen van microsoft word, excel en power  point | Premium Vector">
            <a:extLst>
              <a:ext uri="{FF2B5EF4-FFF2-40B4-BE49-F238E27FC236}">
                <a16:creationId xmlns:a16="http://schemas.microsoft.com/office/drawing/2014/main" id="{5358360E-33F9-38CB-F962-3B2352335C6A}"/>
              </a:ext>
            </a:extLst>
          </p:cNvPr>
          <p:cNvPicPr>
            <a:picLocks noChangeAspect="1" noChangeArrowheads="1"/>
          </p:cNvPicPr>
          <p:nvPr/>
        </p:nvPicPr>
        <p:blipFill rotWithShape="1">
          <a:blip r:embed="rId25">
            <a:extLst>
              <a:ext uri="{28A0092B-C50C-407E-A947-70E740481C1C}">
                <a14:useLocalDpi xmlns:a14="http://schemas.microsoft.com/office/drawing/2010/main" val="0"/>
              </a:ext>
            </a:extLst>
          </a:blip>
          <a:srcRect l="69074" t="24514" r="12111" b="26264"/>
          <a:stretch/>
        </p:blipFill>
        <p:spPr bwMode="auto">
          <a:xfrm>
            <a:off x="-5819443" y="-129765"/>
            <a:ext cx="736505" cy="769441"/>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a:extLst>
              <a:ext uri="{FF2B5EF4-FFF2-40B4-BE49-F238E27FC236}">
                <a16:creationId xmlns:a16="http://schemas.microsoft.com/office/drawing/2014/main" id="{677C65FB-C65C-26AF-99F5-B8BAA515D15C}"/>
              </a:ext>
            </a:extLst>
          </p:cNvPr>
          <p:cNvSpPr txBox="1"/>
          <p:nvPr/>
        </p:nvSpPr>
        <p:spPr>
          <a:xfrm>
            <a:off x="-714996" y="-2765471"/>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a:t>
            </a:r>
          </a:p>
        </p:txBody>
      </p:sp>
      <p:pic>
        <p:nvPicPr>
          <p:cNvPr id="17" name="Picture 6" descr="delen vector pictogram 2362996 Vectorkunst bij Vecteezy">
            <a:extLst>
              <a:ext uri="{FF2B5EF4-FFF2-40B4-BE49-F238E27FC236}">
                <a16:creationId xmlns:a16="http://schemas.microsoft.com/office/drawing/2014/main" id="{4785FC52-AC90-1D12-D8C3-5351A61A3BBF}"/>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3043519" y="5463107"/>
            <a:ext cx="1030664" cy="103066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Portable document format - Wikipedia">
            <a:extLst>
              <a:ext uri="{FF2B5EF4-FFF2-40B4-BE49-F238E27FC236}">
                <a16:creationId xmlns:a16="http://schemas.microsoft.com/office/drawing/2014/main" id="{805950A2-6122-765D-06E2-93DAF5108CDF}"/>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54376" y="6730545"/>
            <a:ext cx="615669" cy="75623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0" descr="Persoonlijke cloudopslag—Microsoft OneDrive">
            <a:extLst>
              <a:ext uri="{FF2B5EF4-FFF2-40B4-BE49-F238E27FC236}">
                <a16:creationId xmlns:a16="http://schemas.microsoft.com/office/drawing/2014/main" id="{4F294E62-0187-20AE-B7AC-F033C556A641}"/>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9243" y="7570982"/>
            <a:ext cx="1670134" cy="939873"/>
          </a:xfrm>
          <a:prstGeom prst="rect">
            <a:avLst/>
          </a:prstGeom>
          <a:noFill/>
          <a:extLst>
            <a:ext uri="{909E8E84-426E-40DD-AFC4-6F175D3DCCD1}">
              <a14:hiddenFill xmlns:a14="http://schemas.microsoft.com/office/drawing/2010/main">
                <a:solidFill>
                  <a:srgbClr val="FFFFFF"/>
                </a:solidFill>
              </a14:hiddenFill>
            </a:ext>
          </a:extLst>
        </p:spPr>
      </p:pic>
      <p:sp>
        <p:nvSpPr>
          <p:cNvPr id="20" name="Tekstvak 19">
            <a:extLst>
              <a:ext uri="{FF2B5EF4-FFF2-40B4-BE49-F238E27FC236}">
                <a16:creationId xmlns:a16="http://schemas.microsoft.com/office/drawing/2014/main" id="{E86AB2ED-6198-76C9-461E-7B5EF93FF5B4}"/>
              </a:ext>
            </a:extLst>
          </p:cNvPr>
          <p:cNvSpPr txBox="1"/>
          <p:nvPr/>
        </p:nvSpPr>
        <p:spPr>
          <a:xfrm>
            <a:off x="-1062864" y="7666136"/>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a:t>
            </a:r>
          </a:p>
        </p:txBody>
      </p:sp>
      <p:pic>
        <p:nvPicPr>
          <p:cNvPr id="21" name="Graphic 20" descr="Videocamera silhouet">
            <a:extLst>
              <a:ext uri="{FF2B5EF4-FFF2-40B4-BE49-F238E27FC236}">
                <a16:creationId xmlns:a16="http://schemas.microsoft.com/office/drawing/2014/main" id="{ABA31D20-4010-EEE9-2446-F4B239042C2F}"/>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1799306" y="-1072032"/>
            <a:ext cx="914400" cy="914400"/>
          </a:xfrm>
          <a:prstGeom prst="rect">
            <a:avLst/>
          </a:prstGeom>
        </p:spPr>
      </p:pic>
      <p:pic>
        <p:nvPicPr>
          <p:cNvPr id="22" name="Graphic 21" descr="Camera silhouet">
            <a:extLst>
              <a:ext uri="{FF2B5EF4-FFF2-40B4-BE49-F238E27FC236}">
                <a16:creationId xmlns:a16="http://schemas.microsoft.com/office/drawing/2014/main" id="{56A95C1F-CD01-54CA-B6FB-785F252F95EE}"/>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a:off x="8267679" y="-1511227"/>
            <a:ext cx="769442" cy="769442"/>
          </a:xfrm>
          <a:prstGeom prst="rect">
            <a:avLst/>
          </a:prstGeom>
        </p:spPr>
      </p:pic>
      <p:pic>
        <p:nvPicPr>
          <p:cNvPr id="7" name="Graphic 6" descr="Mannelijk profiel silhouet">
            <a:extLst>
              <a:ext uri="{FF2B5EF4-FFF2-40B4-BE49-F238E27FC236}">
                <a16:creationId xmlns:a16="http://schemas.microsoft.com/office/drawing/2014/main" id="{024AA302-F728-CC8C-B5B5-8BA43013D5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38734">
            <a:off x="-2037406" y="1442263"/>
            <a:ext cx="914400" cy="914400"/>
          </a:xfrm>
          <a:prstGeom prst="rect">
            <a:avLst/>
          </a:prstGeom>
        </p:spPr>
      </p:pic>
    </p:spTree>
    <p:extLst>
      <p:ext uri="{BB962C8B-B14F-4D97-AF65-F5344CB8AC3E}">
        <p14:creationId xmlns:p14="http://schemas.microsoft.com/office/powerpoint/2010/main" val="21256546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ep 92">
            <a:extLst>
              <a:ext uri="{FF2B5EF4-FFF2-40B4-BE49-F238E27FC236}">
                <a16:creationId xmlns:a16="http://schemas.microsoft.com/office/drawing/2014/main" id="{8F8FAF97-166C-83B0-6C72-C2E00B2B4F66}"/>
              </a:ext>
            </a:extLst>
          </p:cNvPr>
          <p:cNvGrpSpPr/>
          <p:nvPr/>
        </p:nvGrpSpPr>
        <p:grpSpPr>
          <a:xfrm>
            <a:off x="375668" y="5743728"/>
            <a:ext cx="653399" cy="97659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8"/>
              <a:ext cx="8975642" cy="2748125"/>
            </a:xfrm>
            <a:prstGeom prst="rect">
              <a:avLst/>
            </a:prstGeom>
            <a:noFill/>
          </p:spPr>
          <p:txBody>
            <a:bodyPr wrap="square" rtlCol="0">
              <a:spAutoFit/>
            </a:bodyPr>
            <a:lstStyle/>
            <a:p>
              <a:pPr algn="ctr"/>
              <a:r>
                <a:rPr lang="nl-NL" sz="700" dirty="0">
                  <a:solidFill>
                    <a:schemeClr val="bg2">
                      <a:lumMod val="25000"/>
                    </a:schemeClr>
                  </a:solidFill>
                  <a:latin typeface="Roboto" panose="02000000000000000000" pitchFamily="2" charset="0"/>
                  <a:ea typeface="Roboto" panose="02000000000000000000" pitchFamily="2" charset="0"/>
                </a:rPr>
                <a:t>OVER MIJ</a:t>
              </a:r>
              <a:endParaRPr lang="nl-NL" sz="7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rot="17827388">
            <a:off x="1895257" y="5799672"/>
            <a:ext cx="928688" cy="740510"/>
            <a:chOff x="6008205" y="-4541452"/>
            <a:chExt cx="12350133" cy="984766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669427"/>
              <a:ext cx="7180113" cy="8975640"/>
              <a:chOff x="6008205" y="-3669427"/>
              <a:chExt cx="718011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772612">
                <a:off x="7472611" y="-409495"/>
                <a:ext cx="8975640" cy="2455775"/>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TERMEN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rot="14547303">
            <a:off x="2733757" y="5840475"/>
            <a:ext cx="880597" cy="702458"/>
            <a:chOff x="6009914" y="2485069"/>
            <a:chExt cx="12114256" cy="9663615"/>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052697">
              <a:off x="7447865" y="5914385"/>
              <a:ext cx="8975649" cy="2117017"/>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ORGANISATIE</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rot="10800000">
            <a:off x="3648429" y="5721364"/>
            <a:ext cx="631408" cy="93574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9047551"/>
              <a:ext cx="8975642" cy="2625082"/>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STAPPEN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rot="3766463">
            <a:off x="1070132" y="5837485"/>
            <a:ext cx="933745" cy="711580"/>
            <a:chOff x="-6362289" y="-4660071"/>
            <a:chExt cx="12336726" cy="9401459"/>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9" y="-4660071"/>
              <a:ext cx="9666762" cy="7848221"/>
            </a:xfrm>
            <a:custGeom>
              <a:avLst/>
              <a:gdLst>
                <a:gd name="connsiteX0" fmla="*/ 3882096 w 9666762"/>
                <a:gd name="connsiteY0" fmla="*/ 233 h 7848221"/>
                <a:gd name="connsiteX1" fmla="*/ 7657111 w 9666762"/>
                <a:gd name="connsiteY1" fmla="*/ 2717781 h 7848221"/>
                <a:gd name="connsiteX2" fmla="*/ 9340666 w 9666762"/>
                <a:gd name="connsiteY2" fmla="*/ 5684693 h 7848221"/>
                <a:gd name="connsiteX3" fmla="*/ 9666762 w 9666762"/>
                <a:gd name="connsiteY3" fmla="*/ 6036573 h 7848221"/>
                <a:gd name="connsiteX4" fmla="*/ 9651111 w 9666762"/>
                <a:gd name="connsiteY4" fmla="*/ 6055541 h 7848221"/>
                <a:gd name="connsiteX5" fmla="*/ 9142876 w 9666762"/>
                <a:gd name="connsiteY5" fmla="*/ 7263322 h 7848221"/>
                <a:gd name="connsiteX6" fmla="*/ 9128036 w 9666762"/>
                <a:gd name="connsiteY6" fmla="*/ 7360558 h 7848221"/>
                <a:gd name="connsiteX7" fmla="*/ 8521519 w 9666762"/>
                <a:gd name="connsiteY7" fmla="*/ 7286031 h 7848221"/>
                <a:gd name="connsiteX8" fmla="*/ 5130454 w 9666762"/>
                <a:gd name="connsiteY8" fmla="*/ 7657090 h 7848221"/>
                <a:gd name="connsiteX9" fmla="*/ 191134 w 9666762"/>
                <a:gd name="connsiteY9" fmla="*/ 5130442 h 7848221"/>
                <a:gd name="connsiteX10" fmla="*/ 2717787 w 9666762"/>
                <a:gd name="connsiteY10" fmla="*/ 191130 h 7848221"/>
                <a:gd name="connsiteX11" fmla="*/ 2717787 w 9666762"/>
                <a:gd name="connsiteY11" fmla="*/ 191133 h 7848221"/>
                <a:gd name="connsiteX12" fmla="*/ 3882096 w 9666762"/>
                <a:gd name="connsiteY12" fmla="*/ 233 h 78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62" h="7848221" fill="none" extrusionOk="0">
                  <a:moveTo>
                    <a:pt x="3882096" y="233"/>
                  </a:moveTo>
                  <a:cubicBezTo>
                    <a:pt x="5515546" y="-464"/>
                    <a:pt x="6882612" y="1223181"/>
                    <a:pt x="7657111" y="2717781"/>
                  </a:cubicBezTo>
                  <a:cubicBezTo>
                    <a:pt x="8164703" y="3688991"/>
                    <a:pt x="8446759" y="4735896"/>
                    <a:pt x="9340666" y="5684693"/>
                  </a:cubicBezTo>
                  <a:cubicBezTo>
                    <a:pt x="9416897" y="5773715"/>
                    <a:pt x="9588972" y="5974460"/>
                    <a:pt x="9666762" y="6036573"/>
                  </a:cubicBezTo>
                  <a:cubicBezTo>
                    <a:pt x="9663162" y="6040803"/>
                    <a:pt x="9655322" y="6050848"/>
                    <a:pt x="9651111" y="6055541"/>
                  </a:cubicBezTo>
                  <a:cubicBezTo>
                    <a:pt x="9467323" y="6422648"/>
                    <a:pt x="9243963" y="6846560"/>
                    <a:pt x="9142876" y="7263322"/>
                  </a:cubicBezTo>
                  <a:cubicBezTo>
                    <a:pt x="9141589" y="7296915"/>
                    <a:pt x="9129026" y="7335186"/>
                    <a:pt x="9128036" y="7360558"/>
                  </a:cubicBezTo>
                  <a:cubicBezTo>
                    <a:pt x="8860197" y="7309902"/>
                    <a:pt x="8769640" y="7301141"/>
                    <a:pt x="8521519" y="7286031"/>
                  </a:cubicBezTo>
                  <a:cubicBezTo>
                    <a:pt x="7526477" y="7364059"/>
                    <a:pt x="6064304" y="7425954"/>
                    <a:pt x="5130454" y="7657090"/>
                  </a:cubicBezTo>
                  <a:cubicBezTo>
                    <a:pt x="3348776" y="8354866"/>
                    <a:pt x="1023225" y="7419814"/>
                    <a:pt x="191134" y="5130442"/>
                  </a:cubicBezTo>
                  <a:cubicBezTo>
                    <a:pt x="-434924" y="2945904"/>
                    <a:pt x="1128562" y="637528"/>
                    <a:pt x="2717787" y="191130"/>
                  </a:cubicBezTo>
                  <a:lnTo>
                    <a:pt x="2717787" y="191133"/>
                  </a:lnTo>
                  <a:cubicBezTo>
                    <a:pt x="3110918" y="10455"/>
                    <a:pt x="3490957" y="13978"/>
                    <a:pt x="3882096" y="233"/>
                  </a:cubicBezTo>
                  <a:close/>
                </a:path>
                <a:path w="9666762" h="7848221" stroke="0" extrusionOk="0">
                  <a:moveTo>
                    <a:pt x="3882096" y="233"/>
                  </a:moveTo>
                  <a:cubicBezTo>
                    <a:pt x="5901719" y="-85802"/>
                    <a:pt x="7076718" y="977658"/>
                    <a:pt x="7657111" y="2717781"/>
                  </a:cubicBezTo>
                  <a:cubicBezTo>
                    <a:pt x="8022172" y="3912578"/>
                    <a:pt x="8333725" y="4790883"/>
                    <a:pt x="9340666" y="5684693"/>
                  </a:cubicBezTo>
                  <a:cubicBezTo>
                    <a:pt x="9429364" y="5784519"/>
                    <a:pt x="9533978" y="5861296"/>
                    <a:pt x="9666762" y="6036573"/>
                  </a:cubicBezTo>
                  <a:cubicBezTo>
                    <a:pt x="9660112" y="6044564"/>
                    <a:pt x="9658555" y="6046268"/>
                    <a:pt x="9651111" y="6055541"/>
                  </a:cubicBezTo>
                  <a:cubicBezTo>
                    <a:pt x="9379985" y="6390151"/>
                    <a:pt x="9172608" y="6907567"/>
                    <a:pt x="9142876" y="7263322"/>
                  </a:cubicBezTo>
                  <a:cubicBezTo>
                    <a:pt x="9140870" y="7283612"/>
                    <a:pt x="9134112" y="7326133"/>
                    <a:pt x="9128036" y="7360558"/>
                  </a:cubicBezTo>
                  <a:cubicBezTo>
                    <a:pt x="8901217" y="7307764"/>
                    <a:pt x="8816911" y="7324915"/>
                    <a:pt x="8521519" y="7286031"/>
                  </a:cubicBezTo>
                  <a:cubicBezTo>
                    <a:pt x="7199473" y="7344840"/>
                    <a:pt x="6096765" y="7269858"/>
                    <a:pt x="5130454" y="7657090"/>
                  </a:cubicBezTo>
                  <a:cubicBezTo>
                    <a:pt x="3449525" y="8164501"/>
                    <a:pt x="1018104" y="7422720"/>
                    <a:pt x="191134" y="5130442"/>
                  </a:cubicBezTo>
                  <a:cubicBezTo>
                    <a:pt x="-767227" y="3419536"/>
                    <a:pt x="702124" y="340544"/>
                    <a:pt x="2717787" y="191130"/>
                  </a:cubicBezTo>
                  <a:lnTo>
                    <a:pt x="2717787" y="191133"/>
                  </a:lnTo>
                  <a:cubicBezTo>
                    <a:pt x="3142727" y="84079"/>
                    <a:pt x="3520623" y="-52761"/>
                    <a:pt x="3882096"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302718" y="-1169667"/>
              <a:ext cx="8975642" cy="2846467"/>
            </a:xfrm>
            <a:prstGeom prst="rect">
              <a:avLst/>
            </a:prstGeom>
            <a:noFill/>
          </p:spPr>
          <p:txBody>
            <a:bodyPr wrap="square" rtlCol="0">
              <a:spAutoFit/>
            </a:bodyPr>
            <a:lstStyle/>
            <a:p>
              <a:pPr algn="ctr"/>
              <a:r>
                <a:rPr lang="nl-NL" sz="800" dirty="0">
                  <a:solidFill>
                    <a:schemeClr val="bg2">
                      <a:lumMod val="25000"/>
                    </a:schemeClr>
                  </a:solidFill>
                  <a:latin typeface="Roboto" panose="02000000000000000000" pitchFamily="2" charset="0"/>
                  <a:ea typeface="Roboto" panose="02000000000000000000" pitchFamily="2" charset="0"/>
                </a:rPr>
                <a:t>BEREN</a:t>
              </a:r>
              <a:endParaRPr lang="nl-NL" sz="8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rot="7141837">
            <a:off x="3805256" y="4962200"/>
            <a:ext cx="1668788" cy="1376282"/>
            <a:chOff x="-6219515" y="2345518"/>
            <a:chExt cx="12190254" cy="9698573"/>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5" y="4195917"/>
              <a:ext cx="9851390" cy="7848174"/>
            </a:xfrm>
            <a:custGeom>
              <a:avLst/>
              <a:gdLst>
                <a:gd name="connsiteX0" fmla="*/ 3865833 w 9851390"/>
                <a:gd name="connsiteY0" fmla="*/ 412 h 7848174"/>
                <a:gd name="connsiteX1" fmla="*/ 5034642 w 9851390"/>
                <a:gd name="connsiteY1" fmla="*/ 161498 h 7848174"/>
                <a:gd name="connsiteX2" fmla="*/ 8434071 w 9851390"/>
                <a:gd name="connsiteY2" fmla="*/ 445781 h 7848174"/>
                <a:gd name="connsiteX3" fmla="*/ 8788470 w 9851390"/>
                <a:gd name="connsiteY3" fmla="*/ 393008 h 7848174"/>
                <a:gd name="connsiteX4" fmla="*/ 9172402 w 9851390"/>
                <a:gd name="connsiteY4" fmla="*/ 335838 h 7848174"/>
                <a:gd name="connsiteX5" fmla="*/ 9196916 w 9851390"/>
                <a:gd name="connsiteY5" fmla="*/ 402814 h 7848174"/>
                <a:gd name="connsiteX6" fmla="*/ 9508336 w 9851390"/>
                <a:gd name="connsiteY6" fmla="*/ 976567 h 7848174"/>
                <a:gd name="connsiteX7" fmla="*/ 9851390 w 9851390"/>
                <a:gd name="connsiteY7" fmla="*/ 1392351 h 7848174"/>
                <a:gd name="connsiteX8" fmla="*/ 9578206 w 9851390"/>
                <a:gd name="connsiteY8" fmla="*/ 1702674 h 7848174"/>
                <a:gd name="connsiteX9" fmla="*/ 9293872 w 9851390"/>
                <a:gd name="connsiteY9" fmla="*/ 2025664 h 7848174"/>
                <a:gd name="connsiteX10" fmla="*/ 7686683 w 9851390"/>
                <a:gd name="connsiteY10" fmla="*/ 5034636 h 7848174"/>
                <a:gd name="connsiteX11" fmla="*/ 2813539 w 9851390"/>
                <a:gd name="connsiteY11" fmla="*/ 7686679 h 7848174"/>
                <a:gd name="connsiteX12" fmla="*/ 161494 w 9851390"/>
                <a:gd name="connsiteY12" fmla="*/ 2813537 h 7848174"/>
                <a:gd name="connsiteX13" fmla="*/ 161498 w 9851390"/>
                <a:gd name="connsiteY13" fmla="*/ 2813541 h 7848174"/>
                <a:gd name="connsiteX14" fmla="*/ 3865833 w 9851390"/>
                <a:gd name="connsiteY14" fmla="*/ 412 h 784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90" h="7848174" fill="none" extrusionOk="0">
                  <a:moveTo>
                    <a:pt x="3865833" y="412"/>
                  </a:moveTo>
                  <a:cubicBezTo>
                    <a:pt x="4229769" y="16513"/>
                    <a:pt x="4572474" y="31715"/>
                    <a:pt x="5034642" y="161498"/>
                  </a:cubicBezTo>
                  <a:cubicBezTo>
                    <a:pt x="6047760" y="482562"/>
                    <a:pt x="7217546" y="592746"/>
                    <a:pt x="8434071" y="445781"/>
                  </a:cubicBezTo>
                  <a:cubicBezTo>
                    <a:pt x="8599475" y="412114"/>
                    <a:pt x="8685009" y="394246"/>
                    <a:pt x="8788470" y="393008"/>
                  </a:cubicBezTo>
                  <a:cubicBezTo>
                    <a:pt x="8891931" y="391770"/>
                    <a:pt x="9078344" y="331228"/>
                    <a:pt x="9172402" y="335838"/>
                  </a:cubicBezTo>
                  <a:cubicBezTo>
                    <a:pt x="9178568" y="361164"/>
                    <a:pt x="9187578" y="386716"/>
                    <a:pt x="9196916" y="402814"/>
                  </a:cubicBezTo>
                  <a:cubicBezTo>
                    <a:pt x="9285588" y="652368"/>
                    <a:pt x="9370182" y="823211"/>
                    <a:pt x="9508336" y="976567"/>
                  </a:cubicBezTo>
                  <a:cubicBezTo>
                    <a:pt x="9633496" y="1116103"/>
                    <a:pt x="9705034" y="1206763"/>
                    <a:pt x="9851390" y="1392351"/>
                  </a:cubicBezTo>
                  <a:cubicBezTo>
                    <a:pt x="9769999" y="1459730"/>
                    <a:pt x="9700520" y="1569888"/>
                    <a:pt x="9578206" y="1702674"/>
                  </a:cubicBezTo>
                  <a:cubicBezTo>
                    <a:pt x="9455892" y="1835460"/>
                    <a:pt x="9417977" y="1870807"/>
                    <a:pt x="9293872" y="2025664"/>
                  </a:cubicBezTo>
                  <a:cubicBezTo>
                    <a:pt x="8529143" y="2855704"/>
                    <a:pt x="7922436" y="3965948"/>
                    <a:pt x="7686683" y="5034636"/>
                  </a:cubicBezTo>
                  <a:cubicBezTo>
                    <a:pt x="7070029" y="7187932"/>
                    <a:pt x="4603822" y="8033011"/>
                    <a:pt x="2813539" y="7686679"/>
                  </a:cubicBezTo>
                  <a:cubicBezTo>
                    <a:pt x="489841" y="7241182"/>
                    <a:pt x="-961202" y="4943639"/>
                    <a:pt x="161494" y="2813537"/>
                  </a:cubicBezTo>
                  <a:lnTo>
                    <a:pt x="161498" y="2813541"/>
                  </a:lnTo>
                  <a:cubicBezTo>
                    <a:pt x="336635" y="1148799"/>
                    <a:pt x="2012770" y="247498"/>
                    <a:pt x="3865833" y="412"/>
                  </a:cubicBezTo>
                  <a:close/>
                </a:path>
                <a:path w="9851390" h="7848174" stroke="0" extrusionOk="0">
                  <a:moveTo>
                    <a:pt x="3865833" y="412"/>
                  </a:moveTo>
                  <a:cubicBezTo>
                    <a:pt x="4237588" y="12097"/>
                    <a:pt x="4617004" y="82133"/>
                    <a:pt x="5034642" y="161498"/>
                  </a:cubicBezTo>
                  <a:cubicBezTo>
                    <a:pt x="6085908" y="655729"/>
                    <a:pt x="7125369" y="321411"/>
                    <a:pt x="8434071" y="445781"/>
                  </a:cubicBezTo>
                  <a:cubicBezTo>
                    <a:pt x="8554166" y="414081"/>
                    <a:pt x="8727472" y="390585"/>
                    <a:pt x="8803237" y="390810"/>
                  </a:cubicBezTo>
                  <a:cubicBezTo>
                    <a:pt x="8879002" y="391035"/>
                    <a:pt x="9001571" y="343324"/>
                    <a:pt x="9172402" y="335838"/>
                  </a:cubicBezTo>
                  <a:cubicBezTo>
                    <a:pt x="9183092" y="367399"/>
                    <a:pt x="9191635" y="378564"/>
                    <a:pt x="9196916" y="402814"/>
                  </a:cubicBezTo>
                  <a:cubicBezTo>
                    <a:pt x="9284315" y="637031"/>
                    <a:pt x="9378442" y="786056"/>
                    <a:pt x="9508336" y="976567"/>
                  </a:cubicBezTo>
                  <a:cubicBezTo>
                    <a:pt x="9606265" y="1131946"/>
                    <a:pt x="9682099" y="1198670"/>
                    <a:pt x="9851390" y="1392351"/>
                  </a:cubicBezTo>
                  <a:cubicBezTo>
                    <a:pt x="9766195" y="1492701"/>
                    <a:pt x="9690851" y="1568865"/>
                    <a:pt x="9567056" y="1715341"/>
                  </a:cubicBezTo>
                  <a:cubicBezTo>
                    <a:pt x="9443261" y="1861816"/>
                    <a:pt x="9351423" y="1937630"/>
                    <a:pt x="9293872" y="2025664"/>
                  </a:cubicBezTo>
                  <a:cubicBezTo>
                    <a:pt x="8699268" y="2779398"/>
                    <a:pt x="7978935" y="3926368"/>
                    <a:pt x="7686683" y="5034636"/>
                  </a:cubicBezTo>
                  <a:cubicBezTo>
                    <a:pt x="6786644" y="7255826"/>
                    <a:pt x="4783059" y="8068640"/>
                    <a:pt x="2813539" y="7686679"/>
                  </a:cubicBezTo>
                  <a:cubicBezTo>
                    <a:pt x="1127174" y="6832103"/>
                    <a:pt x="-286324" y="5363968"/>
                    <a:pt x="161494" y="2813537"/>
                  </a:cubicBezTo>
                  <a:lnTo>
                    <a:pt x="161498" y="2813541"/>
                  </a:lnTo>
                  <a:cubicBezTo>
                    <a:pt x="661136" y="1057167"/>
                    <a:pt x="2373492" y="18588"/>
                    <a:pt x="3865833"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458163">
              <a:off x="-4688735" y="6046445"/>
              <a:ext cx="8975641" cy="1573787"/>
            </a:xfrm>
            <a:prstGeom prst="rect">
              <a:avLst/>
            </a:prstGeom>
            <a:noFill/>
          </p:spPr>
          <p:txBody>
            <a:bodyPr wrap="square" rtlCol="0">
              <a:spAutoFit/>
            </a:bodyPr>
            <a:lstStyle/>
            <a:p>
              <a:pPr algn="ctr"/>
              <a:r>
                <a:rPr lang="nl-NL" sz="800" dirty="0">
                  <a:solidFill>
                    <a:schemeClr val="bg2">
                      <a:lumMod val="25000"/>
                    </a:schemeClr>
                  </a:solidFill>
                  <a:latin typeface="Roboto" panose="02000000000000000000" pitchFamily="2" charset="0"/>
                  <a:ea typeface="Roboto" panose="02000000000000000000" pitchFamily="2" charset="0"/>
                </a:rPr>
                <a:t>LESMATERIAAL</a:t>
              </a:r>
              <a:endParaRPr lang="nl-NL" sz="800" b="1" dirty="0">
                <a:solidFill>
                  <a:schemeClr val="bg2">
                    <a:lumMod val="25000"/>
                  </a:schemeClr>
                </a:solidFill>
                <a:latin typeface="Roboto" panose="02000000000000000000" pitchFamily="2" charset="0"/>
                <a:ea typeface="Roboto" panose="02000000000000000000" pitchFamily="2" charset="0"/>
              </a:endParaRPr>
            </a:p>
          </p:txBody>
        </p:sp>
      </p:grpSp>
      <p:sp>
        <p:nvSpPr>
          <p:cNvPr id="2" name="Tekstvak 1">
            <a:extLst>
              <a:ext uri="{FF2B5EF4-FFF2-40B4-BE49-F238E27FC236}">
                <a16:creationId xmlns:a16="http://schemas.microsoft.com/office/drawing/2014/main" id="{20E05232-AD69-D223-9AE8-E566F4AFC062}"/>
              </a:ext>
            </a:extLst>
          </p:cNvPr>
          <p:cNvSpPr txBox="1"/>
          <p:nvPr/>
        </p:nvSpPr>
        <p:spPr>
          <a:xfrm>
            <a:off x="0" y="376830"/>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ONS LESMATERIAAL (1/2)</a:t>
            </a:r>
          </a:p>
        </p:txBody>
      </p:sp>
      <p:pic>
        <p:nvPicPr>
          <p:cNvPr id="3" name="Afbeelding 2" descr="Afbeelding met Lettertype, Graphics, tekst, logo&#10;&#10;Automatisch gegenereerde beschrijving">
            <a:extLst>
              <a:ext uri="{FF2B5EF4-FFF2-40B4-BE49-F238E27FC236}">
                <a16:creationId xmlns:a16="http://schemas.microsoft.com/office/drawing/2014/main" id="{AC974FF4-071D-995A-4A92-9886F3237065}"/>
              </a:ext>
            </a:extLst>
          </p:cNvPr>
          <p:cNvPicPr>
            <a:picLocks noChangeAspect="1"/>
          </p:cNvPicPr>
          <p:nvPr/>
        </p:nvPicPr>
        <p:blipFill>
          <a:blip r:embed="rId14">
            <a:alphaModFix amt="44000"/>
            <a:extLst>
              <a:ext uri="{28A0092B-C50C-407E-A947-70E740481C1C}">
                <a14:useLocalDpi xmlns:a14="http://schemas.microsoft.com/office/drawing/2010/main" val="0"/>
              </a:ext>
            </a:extLst>
          </a:blip>
          <a:stretch>
            <a:fillRect/>
          </a:stretch>
        </p:blipFill>
        <p:spPr>
          <a:xfrm>
            <a:off x="10277812" y="5891991"/>
            <a:ext cx="1613746" cy="756237"/>
          </a:xfrm>
          <a:prstGeom prst="rect">
            <a:avLst/>
          </a:prstGeom>
        </p:spPr>
      </p:pic>
      <p:graphicFrame>
        <p:nvGraphicFramePr>
          <p:cNvPr id="4" name="Diagram 3">
            <a:extLst>
              <a:ext uri="{FF2B5EF4-FFF2-40B4-BE49-F238E27FC236}">
                <a16:creationId xmlns:a16="http://schemas.microsoft.com/office/drawing/2014/main" id="{67E83B2C-8A1A-F287-9113-B0E0C9111513}"/>
              </a:ext>
            </a:extLst>
          </p:cNvPr>
          <p:cNvGraphicFramePr/>
          <p:nvPr>
            <p:extLst>
              <p:ext uri="{D42A27DB-BD31-4B8C-83A1-F6EECF244321}">
                <p14:modId xmlns:p14="http://schemas.microsoft.com/office/powerpoint/2010/main" val="97128068"/>
              </p:ext>
            </p:extLst>
          </p:nvPr>
        </p:nvGraphicFramePr>
        <p:xfrm>
          <a:off x="13786868" y="-137610"/>
          <a:ext cx="11336514" cy="7117530"/>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pSp>
        <p:nvGrpSpPr>
          <p:cNvPr id="10" name="Groep 9">
            <a:extLst>
              <a:ext uri="{FF2B5EF4-FFF2-40B4-BE49-F238E27FC236}">
                <a16:creationId xmlns:a16="http://schemas.microsoft.com/office/drawing/2014/main" id="{E0C8C7FD-D5CC-9B88-9CC4-EB286BC45BCD}"/>
              </a:ext>
            </a:extLst>
          </p:cNvPr>
          <p:cNvGrpSpPr/>
          <p:nvPr/>
        </p:nvGrpSpPr>
        <p:grpSpPr>
          <a:xfrm>
            <a:off x="-8287371" y="1733772"/>
            <a:ext cx="3805902" cy="3805902"/>
            <a:chOff x="2162626" y="1616180"/>
            <a:chExt cx="3805902" cy="3805902"/>
          </a:xfrm>
        </p:grpSpPr>
        <p:pic>
          <p:nvPicPr>
            <p:cNvPr id="5" name="Picture 2" descr="Website Op Laptop Scherm Vector Schets Pictogram Geïsoleerd Op Achtergrond.  Hand Getekend Website Op Laptop Scherm Pictogram. Website Op Laptop Scherm  Schets Pictogram Voor Infographic, Website Of App. Royalty vrije SVG,  Cliparts,">
              <a:hlinkClick r:id="rId20"/>
              <a:extLst>
                <a:ext uri="{FF2B5EF4-FFF2-40B4-BE49-F238E27FC236}">
                  <a16:creationId xmlns:a16="http://schemas.microsoft.com/office/drawing/2014/main" id="{3AA24F15-195B-CF1C-47D9-BF29F9C8C4D9}"/>
                </a:ext>
              </a:extLst>
            </p:cNvPr>
            <p:cNvPicPr>
              <a:picLocks noChangeAspect="1" noChangeArrowheads="1"/>
            </p:cNvPicPr>
            <p:nvPr/>
          </p:nvPicPr>
          <p:blipFill>
            <a:blip r:embed="rId2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62626" y="1616180"/>
              <a:ext cx="3805902" cy="3805902"/>
            </a:xfrm>
            <a:prstGeom prst="rect">
              <a:avLst/>
            </a:prstGeom>
            <a:noFill/>
            <a:extLst>
              <a:ext uri="{909E8E84-426E-40DD-AFC4-6F175D3DCCD1}">
                <a14:hiddenFill xmlns:a14="http://schemas.microsoft.com/office/drawing/2010/main">
                  <a:solidFill>
                    <a:srgbClr val="FFFFFF"/>
                  </a:solidFill>
                </a14:hiddenFill>
              </a:ext>
            </a:extLst>
          </p:spPr>
        </p:pic>
        <p:sp>
          <p:nvSpPr>
            <p:cNvPr id="8" name="Tekstvak 7">
              <a:extLst>
                <a:ext uri="{FF2B5EF4-FFF2-40B4-BE49-F238E27FC236}">
                  <a16:creationId xmlns:a16="http://schemas.microsoft.com/office/drawing/2014/main" id="{86F76E3B-F0AC-C6EC-5FE2-4673B056B4B7}"/>
                </a:ext>
              </a:extLst>
            </p:cNvPr>
            <p:cNvSpPr txBox="1"/>
            <p:nvPr/>
          </p:nvSpPr>
          <p:spPr>
            <a:xfrm>
              <a:off x="3361067" y="2040327"/>
              <a:ext cx="1466779" cy="461665"/>
            </a:xfrm>
            <a:prstGeom prst="rect">
              <a:avLst/>
            </a:prstGeom>
            <a:noFill/>
          </p:spPr>
          <p:txBody>
            <a:bodyPr wrap="square" rtlCol="0">
              <a:spAutoFit/>
            </a:bodyPr>
            <a:lstStyle/>
            <a:p>
              <a:pPr algn="ctr"/>
              <a:r>
                <a:rPr lang="nl-NL" sz="2400" b="1" dirty="0">
                  <a:solidFill>
                    <a:srgbClr val="7030A0"/>
                  </a:solidFill>
                  <a:latin typeface="Roboto" panose="02000000000000000000" pitchFamily="2" charset="0"/>
                  <a:ea typeface="Roboto" panose="02000000000000000000" pitchFamily="2" charset="0"/>
                </a:rPr>
                <a:t>LOWAN</a:t>
              </a:r>
            </a:p>
          </p:txBody>
        </p:sp>
      </p:grpSp>
      <p:grpSp>
        <p:nvGrpSpPr>
          <p:cNvPr id="11" name="Groep 10">
            <a:extLst>
              <a:ext uri="{FF2B5EF4-FFF2-40B4-BE49-F238E27FC236}">
                <a16:creationId xmlns:a16="http://schemas.microsoft.com/office/drawing/2014/main" id="{63E515B8-E7A3-FC37-8B3B-5B73AE57E2AA}"/>
              </a:ext>
            </a:extLst>
          </p:cNvPr>
          <p:cNvGrpSpPr/>
          <p:nvPr/>
        </p:nvGrpSpPr>
        <p:grpSpPr>
          <a:xfrm>
            <a:off x="-4226525" y="1758342"/>
            <a:ext cx="3805902" cy="3805902"/>
            <a:chOff x="6223472" y="1640750"/>
            <a:chExt cx="3805902" cy="3805902"/>
          </a:xfrm>
        </p:grpSpPr>
        <p:pic>
          <p:nvPicPr>
            <p:cNvPr id="7" name="Picture 2" descr="Website Op Laptop Scherm Vector Schets Pictogram Geïsoleerd Op Achtergrond.  Hand Getekend Website Op Laptop Scherm Pictogram. Website Op Laptop Scherm  Schets Pictogram Voor Infographic, Website Of App. Royalty vrije SVG,  Cliparts,">
              <a:hlinkClick r:id="rId22"/>
              <a:extLst>
                <a:ext uri="{FF2B5EF4-FFF2-40B4-BE49-F238E27FC236}">
                  <a16:creationId xmlns:a16="http://schemas.microsoft.com/office/drawing/2014/main" id="{38360E72-0CF2-3988-A0A6-B610C90EE63B}"/>
                </a:ext>
              </a:extLst>
            </p:cNvPr>
            <p:cNvPicPr>
              <a:picLocks noChangeAspect="1" noChangeArrowheads="1"/>
            </p:cNvPicPr>
            <p:nvPr/>
          </p:nvPicPr>
          <p:blipFill>
            <a:blip r:embed="rId21">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23472" y="1640750"/>
              <a:ext cx="3805902" cy="3805902"/>
            </a:xfrm>
            <a:prstGeom prst="rect">
              <a:avLst/>
            </a:prstGeom>
            <a:noFill/>
            <a:extLst>
              <a:ext uri="{909E8E84-426E-40DD-AFC4-6F175D3DCCD1}">
                <a14:hiddenFill xmlns:a14="http://schemas.microsoft.com/office/drawing/2010/main">
                  <a:solidFill>
                    <a:srgbClr val="FFFFFF"/>
                  </a:solidFill>
                </a14:hiddenFill>
              </a:ext>
            </a:extLst>
          </p:spPr>
        </p:pic>
        <p:sp>
          <p:nvSpPr>
            <p:cNvPr id="9" name="Tekstvak 8">
              <a:extLst>
                <a:ext uri="{FF2B5EF4-FFF2-40B4-BE49-F238E27FC236}">
                  <a16:creationId xmlns:a16="http://schemas.microsoft.com/office/drawing/2014/main" id="{1345B1E5-4554-A147-83B9-BBB9BFA799AC}"/>
                </a:ext>
              </a:extLst>
            </p:cNvPr>
            <p:cNvSpPr txBox="1"/>
            <p:nvPr/>
          </p:nvSpPr>
          <p:spPr>
            <a:xfrm>
              <a:off x="6685060" y="2012479"/>
              <a:ext cx="2882725" cy="461665"/>
            </a:xfrm>
            <a:prstGeom prst="rect">
              <a:avLst/>
            </a:prstGeom>
            <a:noFill/>
          </p:spPr>
          <p:txBody>
            <a:bodyPr wrap="square" rtlCol="0">
              <a:spAutoFit/>
            </a:bodyPr>
            <a:lstStyle/>
            <a:p>
              <a:pPr algn="ctr"/>
              <a:r>
                <a:rPr lang="nl-NL" sz="2400" b="1" dirty="0">
                  <a:solidFill>
                    <a:srgbClr val="7030A0"/>
                  </a:solidFill>
                  <a:latin typeface="Roboto" panose="02000000000000000000" pitchFamily="2" charset="0"/>
                  <a:ea typeface="Roboto" panose="02000000000000000000" pitchFamily="2" charset="0"/>
                </a:rPr>
                <a:t>K0022 / K0023</a:t>
              </a:r>
            </a:p>
          </p:txBody>
        </p:sp>
      </p:grpSp>
      <p:sp>
        <p:nvSpPr>
          <p:cNvPr id="13" name="Pijl: omlaag 12">
            <a:extLst>
              <a:ext uri="{FF2B5EF4-FFF2-40B4-BE49-F238E27FC236}">
                <a16:creationId xmlns:a16="http://schemas.microsoft.com/office/drawing/2014/main" id="{B174A9F5-6CB3-AC65-3B9B-3511E29E1B74}"/>
              </a:ext>
            </a:extLst>
          </p:cNvPr>
          <p:cNvSpPr/>
          <p:nvPr/>
        </p:nvSpPr>
        <p:spPr>
          <a:xfrm rot="16200000">
            <a:off x="5890494" y="-2459436"/>
            <a:ext cx="380825" cy="9842018"/>
          </a:xfrm>
          <a:custGeom>
            <a:avLst/>
            <a:gdLst>
              <a:gd name="connsiteX0" fmla="*/ 0 w 380825"/>
              <a:gd name="connsiteY0" fmla="*/ 9651606 h 9842018"/>
              <a:gd name="connsiteX1" fmla="*/ 95206 w 380825"/>
              <a:gd name="connsiteY1" fmla="*/ 9651606 h 9842018"/>
              <a:gd name="connsiteX2" fmla="*/ 95206 w 380825"/>
              <a:gd name="connsiteY2" fmla="*/ 8769173 h 9842018"/>
              <a:gd name="connsiteX3" fmla="*/ 95206 w 380825"/>
              <a:gd name="connsiteY3" fmla="*/ 7886741 h 9842018"/>
              <a:gd name="connsiteX4" fmla="*/ 95206 w 380825"/>
              <a:gd name="connsiteY4" fmla="*/ 7004308 h 9842018"/>
              <a:gd name="connsiteX5" fmla="*/ 95206 w 380825"/>
              <a:gd name="connsiteY5" fmla="*/ 6411424 h 9842018"/>
              <a:gd name="connsiteX6" fmla="*/ 95206 w 380825"/>
              <a:gd name="connsiteY6" fmla="*/ 5625507 h 9842018"/>
              <a:gd name="connsiteX7" fmla="*/ 95206 w 380825"/>
              <a:gd name="connsiteY7" fmla="*/ 5032623 h 9842018"/>
              <a:gd name="connsiteX8" fmla="*/ 95206 w 380825"/>
              <a:gd name="connsiteY8" fmla="*/ 4150191 h 9842018"/>
              <a:gd name="connsiteX9" fmla="*/ 95206 w 380825"/>
              <a:gd name="connsiteY9" fmla="*/ 3750338 h 9842018"/>
              <a:gd name="connsiteX10" fmla="*/ 95206 w 380825"/>
              <a:gd name="connsiteY10" fmla="*/ 3253970 h 9842018"/>
              <a:gd name="connsiteX11" fmla="*/ 95206 w 380825"/>
              <a:gd name="connsiteY11" fmla="*/ 2564570 h 9842018"/>
              <a:gd name="connsiteX12" fmla="*/ 95206 w 380825"/>
              <a:gd name="connsiteY12" fmla="*/ 2164717 h 9842018"/>
              <a:gd name="connsiteX13" fmla="*/ 95206 w 380825"/>
              <a:gd name="connsiteY13" fmla="*/ 1668349 h 9842018"/>
              <a:gd name="connsiteX14" fmla="*/ 95206 w 380825"/>
              <a:gd name="connsiteY14" fmla="*/ 785916 h 9842018"/>
              <a:gd name="connsiteX15" fmla="*/ 95206 w 380825"/>
              <a:gd name="connsiteY15" fmla="*/ 0 h 9842018"/>
              <a:gd name="connsiteX16" fmla="*/ 285619 w 380825"/>
              <a:gd name="connsiteY16" fmla="*/ 0 h 9842018"/>
              <a:gd name="connsiteX17" fmla="*/ 285619 w 380825"/>
              <a:gd name="connsiteY17" fmla="*/ 496368 h 9842018"/>
              <a:gd name="connsiteX18" fmla="*/ 285619 w 380825"/>
              <a:gd name="connsiteY18" fmla="*/ 896221 h 9842018"/>
              <a:gd name="connsiteX19" fmla="*/ 285619 w 380825"/>
              <a:gd name="connsiteY19" fmla="*/ 1778653 h 9842018"/>
              <a:gd name="connsiteX20" fmla="*/ 285619 w 380825"/>
              <a:gd name="connsiteY20" fmla="*/ 2661086 h 9842018"/>
              <a:gd name="connsiteX21" fmla="*/ 285619 w 380825"/>
              <a:gd name="connsiteY21" fmla="*/ 3543518 h 9842018"/>
              <a:gd name="connsiteX22" fmla="*/ 285619 w 380825"/>
              <a:gd name="connsiteY22" fmla="*/ 4232919 h 9842018"/>
              <a:gd name="connsiteX23" fmla="*/ 285619 w 380825"/>
              <a:gd name="connsiteY23" fmla="*/ 4825803 h 9842018"/>
              <a:gd name="connsiteX24" fmla="*/ 285619 w 380825"/>
              <a:gd name="connsiteY24" fmla="*/ 5322171 h 9842018"/>
              <a:gd name="connsiteX25" fmla="*/ 285619 w 380825"/>
              <a:gd name="connsiteY25" fmla="*/ 6108088 h 9842018"/>
              <a:gd name="connsiteX26" fmla="*/ 285619 w 380825"/>
              <a:gd name="connsiteY26" fmla="*/ 6507940 h 9842018"/>
              <a:gd name="connsiteX27" fmla="*/ 285619 w 380825"/>
              <a:gd name="connsiteY27" fmla="*/ 7390373 h 9842018"/>
              <a:gd name="connsiteX28" fmla="*/ 285619 w 380825"/>
              <a:gd name="connsiteY28" fmla="*/ 8272805 h 9842018"/>
              <a:gd name="connsiteX29" fmla="*/ 285619 w 380825"/>
              <a:gd name="connsiteY29" fmla="*/ 8672657 h 9842018"/>
              <a:gd name="connsiteX30" fmla="*/ 285619 w 380825"/>
              <a:gd name="connsiteY30" fmla="*/ 9651606 h 9842018"/>
              <a:gd name="connsiteX31" fmla="*/ 380825 w 380825"/>
              <a:gd name="connsiteY31" fmla="*/ 9651606 h 9842018"/>
              <a:gd name="connsiteX32" fmla="*/ 190413 w 380825"/>
              <a:gd name="connsiteY32" fmla="*/ 9842018 h 9842018"/>
              <a:gd name="connsiteX33" fmla="*/ 0 w 380825"/>
              <a:gd name="connsiteY33" fmla="*/ 9651606 h 9842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80825" h="9842018" extrusionOk="0">
                <a:moveTo>
                  <a:pt x="0" y="9651606"/>
                </a:moveTo>
                <a:cubicBezTo>
                  <a:pt x="29961" y="9655138"/>
                  <a:pt x="56895" y="9651880"/>
                  <a:pt x="95206" y="9651606"/>
                </a:cubicBezTo>
                <a:cubicBezTo>
                  <a:pt x="109444" y="9381249"/>
                  <a:pt x="103299" y="9075871"/>
                  <a:pt x="95206" y="8769173"/>
                </a:cubicBezTo>
                <a:cubicBezTo>
                  <a:pt x="87113" y="8462475"/>
                  <a:pt x="131263" y="8116373"/>
                  <a:pt x="95206" y="7886741"/>
                </a:cubicBezTo>
                <a:cubicBezTo>
                  <a:pt x="59149" y="7657109"/>
                  <a:pt x="90700" y="7199984"/>
                  <a:pt x="95206" y="7004308"/>
                </a:cubicBezTo>
                <a:cubicBezTo>
                  <a:pt x="99712" y="6808632"/>
                  <a:pt x="76654" y="6552871"/>
                  <a:pt x="95206" y="6411424"/>
                </a:cubicBezTo>
                <a:cubicBezTo>
                  <a:pt x="113758" y="6269977"/>
                  <a:pt x="77564" y="5877953"/>
                  <a:pt x="95206" y="5625507"/>
                </a:cubicBezTo>
                <a:cubicBezTo>
                  <a:pt x="112848" y="5373061"/>
                  <a:pt x="98776" y="5188503"/>
                  <a:pt x="95206" y="5032623"/>
                </a:cubicBezTo>
                <a:cubicBezTo>
                  <a:pt x="91636" y="4876743"/>
                  <a:pt x="89183" y="4536348"/>
                  <a:pt x="95206" y="4150191"/>
                </a:cubicBezTo>
                <a:cubicBezTo>
                  <a:pt x="101229" y="3764034"/>
                  <a:pt x="87208" y="3943023"/>
                  <a:pt x="95206" y="3750338"/>
                </a:cubicBezTo>
                <a:cubicBezTo>
                  <a:pt x="103204" y="3557653"/>
                  <a:pt x="119060" y="3427090"/>
                  <a:pt x="95206" y="3253970"/>
                </a:cubicBezTo>
                <a:cubicBezTo>
                  <a:pt x="71352" y="3080850"/>
                  <a:pt x="128747" y="2719846"/>
                  <a:pt x="95206" y="2564570"/>
                </a:cubicBezTo>
                <a:cubicBezTo>
                  <a:pt x="61665" y="2409294"/>
                  <a:pt x="90188" y="2279520"/>
                  <a:pt x="95206" y="2164717"/>
                </a:cubicBezTo>
                <a:cubicBezTo>
                  <a:pt x="100224" y="2049914"/>
                  <a:pt x="104581" y="1914598"/>
                  <a:pt x="95206" y="1668349"/>
                </a:cubicBezTo>
                <a:cubicBezTo>
                  <a:pt x="85831" y="1422100"/>
                  <a:pt x="108790" y="1201942"/>
                  <a:pt x="95206" y="785916"/>
                </a:cubicBezTo>
                <a:cubicBezTo>
                  <a:pt x="81622" y="369890"/>
                  <a:pt x="106866" y="284869"/>
                  <a:pt x="95206" y="0"/>
                </a:cubicBezTo>
                <a:cubicBezTo>
                  <a:pt x="179955" y="-4898"/>
                  <a:pt x="208802" y="6396"/>
                  <a:pt x="285619" y="0"/>
                </a:cubicBezTo>
                <a:cubicBezTo>
                  <a:pt x="287929" y="201887"/>
                  <a:pt x="299137" y="294950"/>
                  <a:pt x="285619" y="496368"/>
                </a:cubicBezTo>
                <a:cubicBezTo>
                  <a:pt x="272101" y="697786"/>
                  <a:pt x="280502" y="787535"/>
                  <a:pt x="285619" y="896221"/>
                </a:cubicBezTo>
                <a:cubicBezTo>
                  <a:pt x="290736" y="1004907"/>
                  <a:pt x="323146" y="1379280"/>
                  <a:pt x="285619" y="1778653"/>
                </a:cubicBezTo>
                <a:cubicBezTo>
                  <a:pt x="248092" y="2178026"/>
                  <a:pt x="274996" y="2453917"/>
                  <a:pt x="285619" y="2661086"/>
                </a:cubicBezTo>
                <a:cubicBezTo>
                  <a:pt x="296242" y="2868255"/>
                  <a:pt x="297871" y="3179749"/>
                  <a:pt x="285619" y="3543518"/>
                </a:cubicBezTo>
                <a:cubicBezTo>
                  <a:pt x="273367" y="3907287"/>
                  <a:pt x="268914" y="3985477"/>
                  <a:pt x="285619" y="4232919"/>
                </a:cubicBezTo>
                <a:cubicBezTo>
                  <a:pt x="302324" y="4480361"/>
                  <a:pt x="262521" y="4685008"/>
                  <a:pt x="285619" y="4825803"/>
                </a:cubicBezTo>
                <a:cubicBezTo>
                  <a:pt x="308717" y="4966598"/>
                  <a:pt x="265005" y="5213338"/>
                  <a:pt x="285619" y="5322171"/>
                </a:cubicBezTo>
                <a:cubicBezTo>
                  <a:pt x="306233" y="5431004"/>
                  <a:pt x="320219" y="5908310"/>
                  <a:pt x="285619" y="6108088"/>
                </a:cubicBezTo>
                <a:cubicBezTo>
                  <a:pt x="251019" y="6307866"/>
                  <a:pt x="271059" y="6314940"/>
                  <a:pt x="285619" y="6507940"/>
                </a:cubicBezTo>
                <a:cubicBezTo>
                  <a:pt x="300179" y="6700940"/>
                  <a:pt x="307747" y="7189726"/>
                  <a:pt x="285619" y="7390373"/>
                </a:cubicBezTo>
                <a:cubicBezTo>
                  <a:pt x="263491" y="7591020"/>
                  <a:pt x="302910" y="7866221"/>
                  <a:pt x="285619" y="8272805"/>
                </a:cubicBezTo>
                <a:cubicBezTo>
                  <a:pt x="268328" y="8679389"/>
                  <a:pt x="302147" y="8488655"/>
                  <a:pt x="285619" y="8672657"/>
                </a:cubicBezTo>
                <a:cubicBezTo>
                  <a:pt x="269091" y="8856659"/>
                  <a:pt x="253023" y="9340948"/>
                  <a:pt x="285619" y="9651606"/>
                </a:cubicBezTo>
                <a:cubicBezTo>
                  <a:pt x="314881" y="9649890"/>
                  <a:pt x="360277" y="9650159"/>
                  <a:pt x="380825" y="9651606"/>
                </a:cubicBezTo>
                <a:cubicBezTo>
                  <a:pt x="310648" y="9707562"/>
                  <a:pt x="246911" y="9796473"/>
                  <a:pt x="190413" y="9842018"/>
                </a:cubicBezTo>
                <a:cubicBezTo>
                  <a:pt x="128988" y="9768051"/>
                  <a:pt x="37593" y="9698479"/>
                  <a:pt x="0" y="9651606"/>
                </a:cubicBezTo>
                <a:close/>
              </a:path>
            </a:pathLst>
          </a:custGeom>
          <a:noFill/>
          <a:ln w="28575">
            <a:solidFill>
              <a:srgbClr val="FF5050"/>
            </a:solidFill>
            <a:extLst>
              <a:ext uri="{C807C97D-BFC1-408E-A445-0C87EB9F89A2}">
                <ask:lineSketchStyleProps xmlns:ask="http://schemas.microsoft.com/office/drawing/2018/sketchyshapes" sd="4057322111">
                  <a:prstGeom prst="down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1026" name="Picture 2" descr="Visnet Vectoren, Illustraties en Clipart - 123RF">
            <a:extLst>
              <a:ext uri="{FF2B5EF4-FFF2-40B4-BE49-F238E27FC236}">
                <a16:creationId xmlns:a16="http://schemas.microsoft.com/office/drawing/2014/main" id="{7B1E28A8-4889-1542-DBD0-403BEF26D432}"/>
              </a:ext>
            </a:extLst>
          </p:cNvPr>
          <p:cNvPicPr>
            <a:picLocks noChangeAspect="1" noChangeArrowheads="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615549" flipH="1">
            <a:off x="327347" y="2311601"/>
            <a:ext cx="2045022" cy="2217494"/>
          </a:xfrm>
          <a:prstGeom prst="rect">
            <a:avLst/>
          </a:prstGeom>
          <a:noFill/>
          <a:extLst>
            <a:ext uri="{909E8E84-426E-40DD-AFC4-6F175D3DCCD1}">
              <a14:hiddenFill xmlns:a14="http://schemas.microsoft.com/office/drawing/2010/main">
                <a:solidFill>
                  <a:srgbClr val="FFFFFF"/>
                </a:solidFill>
              </a14:hiddenFill>
            </a:ext>
          </a:extLst>
        </p:spPr>
      </p:pic>
      <p:pic>
        <p:nvPicPr>
          <p:cNvPr id="15" name="Graphic 14" descr="Kano silhouet">
            <a:extLst>
              <a:ext uri="{FF2B5EF4-FFF2-40B4-BE49-F238E27FC236}">
                <a16:creationId xmlns:a16="http://schemas.microsoft.com/office/drawing/2014/main" id="{4DCB9B93-44FA-8822-06DE-826A713EA6AF}"/>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1347597" y="1240182"/>
            <a:ext cx="1664460" cy="1664460"/>
          </a:xfrm>
          <a:prstGeom prst="rect">
            <a:avLst/>
          </a:prstGeom>
        </p:spPr>
      </p:pic>
      <p:pic>
        <p:nvPicPr>
          <p:cNvPr id="1028" name="Picture 4" descr="Pictogram voor mobiele toepassingen van microsoft word, excel en power  point | Premium Vector">
            <a:extLst>
              <a:ext uri="{FF2B5EF4-FFF2-40B4-BE49-F238E27FC236}">
                <a16:creationId xmlns:a16="http://schemas.microsoft.com/office/drawing/2014/main" id="{76CE15D1-7DE9-A2A5-471D-087257D40E81}"/>
              </a:ext>
            </a:extLst>
          </p:cNvPr>
          <p:cNvPicPr>
            <a:picLocks noChangeAspect="1" noChangeArrowheads="1"/>
          </p:cNvPicPr>
          <p:nvPr/>
        </p:nvPicPr>
        <p:blipFill rotWithShape="1">
          <a:blip r:embed="rId26">
            <a:extLst>
              <a:ext uri="{28A0092B-C50C-407E-A947-70E740481C1C}">
                <a14:useLocalDpi xmlns:a14="http://schemas.microsoft.com/office/drawing/2010/main" val="0"/>
              </a:ext>
            </a:extLst>
          </a:blip>
          <a:srcRect l="12642" t="22176" r="67034" b="25827"/>
          <a:stretch/>
        </p:blipFill>
        <p:spPr bwMode="auto">
          <a:xfrm>
            <a:off x="3272142" y="1432710"/>
            <a:ext cx="827647" cy="845606"/>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Pictogram voor mobiele toepassingen van microsoft word, excel en power  point | Premium Vector">
            <a:extLst>
              <a:ext uri="{FF2B5EF4-FFF2-40B4-BE49-F238E27FC236}">
                <a16:creationId xmlns:a16="http://schemas.microsoft.com/office/drawing/2014/main" id="{75962A7D-956D-7C91-013D-018CCE72573E}"/>
              </a:ext>
            </a:extLst>
          </p:cNvPr>
          <p:cNvPicPr>
            <a:picLocks noChangeAspect="1" noChangeArrowheads="1"/>
          </p:cNvPicPr>
          <p:nvPr/>
        </p:nvPicPr>
        <p:blipFill rotWithShape="1">
          <a:blip r:embed="rId26">
            <a:extLst>
              <a:ext uri="{28A0092B-C50C-407E-A947-70E740481C1C}">
                <a14:useLocalDpi xmlns:a14="http://schemas.microsoft.com/office/drawing/2010/main" val="0"/>
              </a:ext>
            </a:extLst>
          </a:blip>
          <a:srcRect l="39634" t="21576" r="39204" b="24195"/>
          <a:stretch/>
        </p:blipFill>
        <p:spPr bwMode="auto">
          <a:xfrm>
            <a:off x="4412081" y="1438313"/>
            <a:ext cx="826273" cy="84560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Pictogram voor mobiele toepassingen van microsoft word, excel en power  point | Premium Vector">
            <a:extLst>
              <a:ext uri="{FF2B5EF4-FFF2-40B4-BE49-F238E27FC236}">
                <a16:creationId xmlns:a16="http://schemas.microsoft.com/office/drawing/2014/main" id="{4247F93F-9634-C8C8-9A2E-F613F18A5908}"/>
              </a:ext>
            </a:extLst>
          </p:cNvPr>
          <p:cNvPicPr>
            <a:picLocks noChangeAspect="1" noChangeArrowheads="1"/>
          </p:cNvPicPr>
          <p:nvPr/>
        </p:nvPicPr>
        <p:blipFill rotWithShape="1">
          <a:blip r:embed="rId26">
            <a:extLst>
              <a:ext uri="{28A0092B-C50C-407E-A947-70E740481C1C}">
                <a14:useLocalDpi xmlns:a14="http://schemas.microsoft.com/office/drawing/2010/main" val="0"/>
              </a:ext>
            </a:extLst>
          </a:blip>
          <a:srcRect l="69074" t="24514" r="12111" b="26264"/>
          <a:stretch/>
        </p:blipFill>
        <p:spPr bwMode="auto">
          <a:xfrm>
            <a:off x="5569001" y="1466205"/>
            <a:ext cx="736505" cy="769441"/>
          </a:xfrm>
          <a:prstGeom prst="rect">
            <a:avLst/>
          </a:prstGeom>
          <a:noFill/>
          <a:extLst>
            <a:ext uri="{909E8E84-426E-40DD-AFC4-6F175D3DCCD1}">
              <a14:hiddenFill xmlns:a14="http://schemas.microsoft.com/office/drawing/2010/main">
                <a:solidFill>
                  <a:srgbClr val="FFFFFF"/>
                </a:solidFill>
              </a14:hiddenFill>
            </a:ext>
          </a:extLst>
        </p:spPr>
      </p:pic>
      <p:sp>
        <p:nvSpPr>
          <p:cNvPr id="18" name="Tekstvak 17">
            <a:extLst>
              <a:ext uri="{FF2B5EF4-FFF2-40B4-BE49-F238E27FC236}">
                <a16:creationId xmlns:a16="http://schemas.microsoft.com/office/drawing/2014/main" id="{261234D0-E904-1CF9-1EB9-32E69614BBA0}"/>
              </a:ext>
            </a:extLst>
          </p:cNvPr>
          <p:cNvSpPr txBox="1"/>
          <p:nvPr/>
        </p:nvSpPr>
        <p:spPr>
          <a:xfrm>
            <a:off x="3172923" y="1577199"/>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a:t>
            </a:r>
          </a:p>
        </p:txBody>
      </p:sp>
      <p:pic>
        <p:nvPicPr>
          <p:cNvPr id="1030" name="Picture 6" descr="delen vector pictogram 2362996 Vectorkunst bij Vecteezy">
            <a:extLst>
              <a:ext uri="{FF2B5EF4-FFF2-40B4-BE49-F238E27FC236}">
                <a16:creationId xmlns:a16="http://schemas.microsoft.com/office/drawing/2014/main" id="{54F5F3CB-3FDE-468C-32BC-62CF8C52D9BA}"/>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687947" y="3494854"/>
            <a:ext cx="1030664" cy="103066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ortable document format - Wikipedia">
            <a:extLst>
              <a:ext uri="{FF2B5EF4-FFF2-40B4-BE49-F238E27FC236}">
                <a16:creationId xmlns:a16="http://schemas.microsoft.com/office/drawing/2014/main" id="{B80C2A98-9256-69D9-D414-941860764623}"/>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143965" y="3657919"/>
            <a:ext cx="615669" cy="75623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ersoonlijke cloudopslag—Microsoft OneDrive">
            <a:extLst>
              <a:ext uri="{FF2B5EF4-FFF2-40B4-BE49-F238E27FC236}">
                <a16:creationId xmlns:a16="http://schemas.microsoft.com/office/drawing/2014/main" id="{05F59366-33E2-0D5A-AB14-80500ACE6840}"/>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880047" y="3540498"/>
            <a:ext cx="1670134" cy="939873"/>
          </a:xfrm>
          <a:prstGeom prst="rect">
            <a:avLst/>
          </a:prstGeom>
          <a:noFill/>
          <a:extLst>
            <a:ext uri="{909E8E84-426E-40DD-AFC4-6F175D3DCCD1}">
              <a14:hiddenFill xmlns:a14="http://schemas.microsoft.com/office/drawing/2010/main">
                <a:solidFill>
                  <a:srgbClr val="FFFFFF"/>
                </a:solidFill>
              </a14:hiddenFill>
            </a:ext>
          </a:extLst>
        </p:spPr>
      </p:pic>
      <p:sp>
        <p:nvSpPr>
          <p:cNvPr id="19" name="Tekstvak 18">
            <a:extLst>
              <a:ext uri="{FF2B5EF4-FFF2-40B4-BE49-F238E27FC236}">
                <a16:creationId xmlns:a16="http://schemas.microsoft.com/office/drawing/2014/main" id="{F7C443EF-9866-755B-EABB-7DB11BB0DAEC}"/>
              </a:ext>
            </a:extLst>
          </p:cNvPr>
          <p:cNvSpPr txBox="1"/>
          <p:nvPr/>
        </p:nvSpPr>
        <p:spPr>
          <a:xfrm>
            <a:off x="249296" y="3675591"/>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a:t>
            </a:r>
          </a:p>
        </p:txBody>
      </p:sp>
      <p:pic>
        <p:nvPicPr>
          <p:cNvPr id="21" name="Graphic 20" descr="Videocamera silhouet">
            <a:extLst>
              <a:ext uri="{FF2B5EF4-FFF2-40B4-BE49-F238E27FC236}">
                <a16:creationId xmlns:a16="http://schemas.microsoft.com/office/drawing/2014/main" id="{1786D3F3-43F9-E20A-4D55-DE73510A5039}"/>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7394586" y="1376004"/>
            <a:ext cx="914400" cy="914400"/>
          </a:xfrm>
          <a:prstGeom prst="rect">
            <a:avLst/>
          </a:prstGeom>
        </p:spPr>
      </p:pic>
      <p:pic>
        <p:nvPicPr>
          <p:cNvPr id="23" name="Graphic 22" descr="Camera silhouet">
            <a:extLst>
              <a:ext uri="{FF2B5EF4-FFF2-40B4-BE49-F238E27FC236}">
                <a16:creationId xmlns:a16="http://schemas.microsoft.com/office/drawing/2014/main" id="{8C93A5E4-8D1F-6752-C930-0831984EC344}"/>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6465325" y="1478282"/>
            <a:ext cx="769442" cy="769442"/>
          </a:xfrm>
          <a:prstGeom prst="rect">
            <a:avLst/>
          </a:prstGeom>
        </p:spPr>
      </p:pic>
      <p:pic>
        <p:nvPicPr>
          <p:cNvPr id="12" name="Graphic 11" descr="Mannelijk profiel silhouet">
            <a:extLst>
              <a:ext uri="{FF2B5EF4-FFF2-40B4-BE49-F238E27FC236}">
                <a16:creationId xmlns:a16="http://schemas.microsoft.com/office/drawing/2014/main" id="{08B69DB5-1896-794F-54A5-E326B2C391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38734">
            <a:off x="1466742" y="1198863"/>
            <a:ext cx="914400" cy="914400"/>
          </a:xfrm>
          <a:prstGeom prst="rect">
            <a:avLst/>
          </a:prstGeom>
        </p:spPr>
      </p:pic>
    </p:spTree>
    <p:extLst>
      <p:ext uri="{BB962C8B-B14F-4D97-AF65-F5344CB8AC3E}">
        <p14:creationId xmlns:p14="http://schemas.microsoft.com/office/powerpoint/2010/main" val="39045349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ep 92">
            <a:extLst>
              <a:ext uri="{FF2B5EF4-FFF2-40B4-BE49-F238E27FC236}">
                <a16:creationId xmlns:a16="http://schemas.microsoft.com/office/drawing/2014/main" id="{8F8FAF97-166C-83B0-6C72-C2E00B2B4F66}"/>
              </a:ext>
            </a:extLst>
          </p:cNvPr>
          <p:cNvGrpSpPr/>
          <p:nvPr/>
        </p:nvGrpSpPr>
        <p:grpSpPr>
          <a:xfrm>
            <a:off x="375668" y="5743728"/>
            <a:ext cx="653399" cy="97659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8"/>
              <a:ext cx="8975642" cy="2748125"/>
            </a:xfrm>
            <a:prstGeom prst="rect">
              <a:avLst/>
            </a:prstGeom>
            <a:noFill/>
          </p:spPr>
          <p:txBody>
            <a:bodyPr wrap="square" rtlCol="0">
              <a:spAutoFit/>
            </a:bodyPr>
            <a:lstStyle/>
            <a:p>
              <a:pPr algn="ctr"/>
              <a:r>
                <a:rPr lang="nl-NL" sz="700" dirty="0">
                  <a:solidFill>
                    <a:schemeClr val="bg2">
                      <a:lumMod val="25000"/>
                    </a:schemeClr>
                  </a:solidFill>
                  <a:latin typeface="Roboto" panose="02000000000000000000" pitchFamily="2" charset="0"/>
                  <a:ea typeface="Roboto" panose="02000000000000000000" pitchFamily="2" charset="0"/>
                </a:rPr>
                <a:t>OVER MIJ</a:t>
              </a:r>
              <a:endParaRPr lang="nl-NL" sz="7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rot="17827388">
            <a:off x="1895257" y="5799672"/>
            <a:ext cx="928688" cy="740510"/>
            <a:chOff x="6008205" y="-4541452"/>
            <a:chExt cx="12350133" cy="984766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669427"/>
              <a:ext cx="7180113" cy="8975640"/>
              <a:chOff x="6008205" y="-3669427"/>
              <a:chExt cx="718011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772612">
                <a:off x="7472611" y="-409495"/>
                <a:ext cx="8975640" cy="2455775"/>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TERMEN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rot="14547303">
            <a:off x="2733757" y="5840475"/>
            <a:ext cx="880597" cy="702458"/>
            <a:chOff x="6009914" y="2485069"/>
            <a:chExt cx="12114256" cy="9663615"/>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052697">
              <a:off x="7447865" y="5914385"/>
              <a:ext cx="8975649" cy="2117017"/>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ORGANISATIE</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rot="10800000">
            <a:off x="3648429" y="5721364"/>
            <a:ext cx="631408" cy="93574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9047551"/>
              <a:ext cx="8975642" cy="2625082"/>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STAPPEN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rot="3766463">
            <a:off x="1070132" y="5837485"/>
            <a:ext cx="933745" cy="711580"/>
            <a:chOff x="-6362289" y="-4660071"/>
            <a:chExt cx="12336726" cy="9401459"/>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9" y="-4660071"/>
              <a:ext cx="9666762" cy="7848221"/>
            </a:xfrm>
            <a:custGeom>
              <a:avLst/>
              <a:gdLst>
                <a:gd name="connsiteX0" fmla="*/ 3882096 w 9666762"/>
                <a:gd name="connsiteY0" fmla="*/ 233 h 7848221"/>
                <a:gd name="connsiteX1" fmla="*/ 7657111 w 9666762"/>
                <a:gd name="connsiteY1" fmla="*/ 2717781 h 7848221"/>
                <a:gd name="connsiteX2" fmla="*/ 9340666 w 9666762"/>
                <a:gd name="connsiteY2" fmla="*/ 5684693 h 7848221"/>
                <a:gd name="connsiteX3" fmla="*/ 9666762 w 9666762"/>
                <a:gd name="connsiteY3" fmla="*/ 6036573 h 7848221"/>
                <a:gd name="connsiteX4" fmla="*/ 9651111 w 9666762"/>
                <a:gd name="connsiteY4" fmla="*/ 6055541 h 7848221"/>
                <a:gd name="connsiteX5" fmla="*/ 9142876 w 9666762"/>
                <a:gd name="connsiteY5" fmla="*/ 7263322 h 7848221"/>
                <a:gd name="connsiteX6" fmla="*/ 9128036 w 9666762"/>
                <a:gd name="connsiteY6" fmla="*/ 7360558 h 7848221"/>
                <a:gd name="connsiteX7" fmla="*/ 8521519 w 9666762"/>
                <a:gd name="connsiteY7" fmla="*/ 7286031 h 7848221"/>
                <a:gd name="connsiteX8" fmla="*/ 5130454 w 9666762"/>
                <a:gd name="connsiteY8" fmla="*/ 7657090 h 7848221"/>
                <a:gd name="connsiteX9" fmla="*/ 191134 w 9666762"/>
                <a:gd name="connsiteY9" fmla="*/ 5130442 h 7848221"/>
                <a:gd name="connsiteX10" fmla="*/ 2717787 w 9666762"/>
                <a:gd name="connsiteY10" fmla="*/ 191130 h 7848221"/>
                <a:gd name="connsiteX11" fmla="*/ 2717787 w 9666762"/>
                <a:gd name="connsiteY11" fmla="*/ 191133 h 7848221"/>
                <a:gd name="connsiteX12" fmla="*/ 3882096 w 9666762"/>
                <a:gd name="connsiteY12" fmla="*/ 233 h 78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62" h="7848221" fill="none" extrusionOk="0">
                  <a:moveTo>
                    <a:pt x="3882096" y="233"/>
                  </a:moveTo>
                  <a:cubicBezTo>
                    <a:pt x="5515546" y="-464"/>
                    <a:pt x="6882612" y="1223181"/>
                    <a:pt x="7657111" y="2717781"/>
                  </a:cubicBezTo>
                  <a:cubicBezTo>
                    <a:pt x="8164703" y="3688991"/>
                    <a:pt x="8446759" y="4735896"/>
                    <a:pt x="9340666" y="5684693"/>
                  </a:cubicBezTo>
                  <a:cubicBezTo>
                    <a:pt x="9416897" y="5773715"/>
                    <a:pt x="9588972" y="5974460"/>
                    <a:pt x="9666762" y="6036573"/>
                  </a:cubicBezTo>
                  <a:cubicBezTo>
                    <a:pt x="9663162" y="6040803"/>
                    <a:pt x="9655322" y="6050848"/>
                    <a:pt x="9651111" y="6055541"/>
                  </a:cubicBezTo>
                  <a:cubicBezTo>
                    <a:pt x="9467323" y="6422648"/>
                    <a:pt x="9243963" y="6846560"/>
                    <a:pt x="9142876" y="7263322"/>
                  </a:cubicBezTo>
                  <a:cubicBezTo>
                    <a:pt x="9141589" y="7296915"/>
                    <a:pt x="9129026" y="7335186"/>
                    <a:pt x="9128036" y="7360558"/>
                  </a:cubicBezTo>
                  <a:cubicBezTo>
                    <a:pt x="8860197" y="7309902"/>
                    <a:pt x="8769640" y="7301141"/>
                    <a:pt x="8521519" y="7286031"/>
                  </a:cubicBezTo>
                  <a:cubicBezTo>
                    <a:pt x="7526477" y="7364059"/>
                    <a:pt x="6064304" y="7425954"/>
                    <a:pt x="5130454" y="7657090"/>
                  </a:cubicBezTo>
                  <a:cubicBezTo>
                    <a:pt x="3348776" y="8354866"/>
                    <a:pt x="1023225" y="7419814"/>
                    <a:pt x="191134" y="5130442"/>
                  </a:cubicBezTo>
                  <a:cubicBezTo>
                    <a:pt x="-434924" y="2945904"/>
                    <a:pt x="1128562" y="637528"/>
                    <a:pt x="2717787" y="191130"/>
                  </a:cubicBezTo>
                  <a:lnTo>
                    <a:pt x="2717787" y="191133"/>
                  </a:lnTo>
                  <a:cubicBezTo>
                    <a:pt x="3110918" y="10455"/>
                    <a:pt x="3490957" y="13978"/>
                    <a:pt x="3882096" y="233"/>
                  </a:cubicBezTo>
                  <a:close/>
                </a:path>
                <a:path w="9666762" h="7848221" stroke="0" extrusionOk="0">
                  <a:moveTo>
                    <a:pt x="3882096" y="233"/>
                  </a:moveTo>
                  <a:cubicBezTo>
                    <a:pt x="5901719" y="-85802"/>
                    <a:pt x="7076718" y="977658"/>
                    <a:pt x="7657111" y="2717781"/>
                  </a:cubicBezTo>
                  <a:cubicBezTo>
                    <a:pt x="8022172" y="3912578"/>
                    <a:pt x="8333725" y="4790883"/>
                    <a:pt x="9340666" y="5684693"/>
                  </a:cubicBezTo>
                  <a:cubicBezTo>
                    <a:pt x="9429364" y="5784519"/>
                    <a:pt x="9533978" y="5861296"/>
                    <a:pt x="9666762" y="6036573"/>
                  </a:cubicBezTo>
                  <a:cubicBezTo>
                    <a:pt x="9660112" y="6044564"/>
                    <a:pt x="9658555" y="6046268"/>
                    <a:pt x="9651111" y="6055541"/>
                  </a:cubicBezTo>
                  <a:cubicBezTo>
                    <a:pt x="9379985" y="6390151"/>
                    <a:pt x="9172608" y="6907567"/>
                    <a:pt x="9142876" y="7263322"/>
                  </a:cubicBezTo>
                  <a:cubicBezTo>
                    <a:pt x="9140870" y="7283612"/>
                    <a:pt x="9134112" y="7326133"/>
                    <a:pt x="9128036" y="7360558"/>
                  </a:cubicBezTo>
                  <a:cubicBezTo>
                    <a:pt x="8901217" y="7307764"/>
                    <a:pt x="8816911" y="7324915"/>
                    <a:pt x="8521519" y="7286031"/>
                  </a:cubicBezTo>
                  <a:cubicBezTo>
                    <a:pt x="7199473" y="7344840"/>
                    <a:pt x="6096765" y="7269858"/>
                    <a:pt x="5130454" y="7657090"/>
                  </a:cubicBezTo>
                  <a:cubicBezTo>
                    <a:pt x="3449525" y="8164501"/>
                    <a:pt x="1018104" y="7422720"/>
                    <a:pt x="191134" y="5130442"/>
                  </a:cubicBezTo>
                  <a:cubicBezTo>
                    <a:pt x="-767227" y="3419536"/>
                    <a:pt x="702124" y="340544"/>
                    <a:pt x="2717787" y="191130"/>
                  </a:cubicBezTo>
                  <a:lnTo>
                    <a:pt x="2717787" y="191133"/>
                  </a:lnTo>
                  <a:cubicBezTo>
                    <a:pt x="3142727" y="84079"/>
                    <a:pt x="3520623" y="-52761"/>
                    <a:pt x="3882096"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302718" y="-1169667"/>
              <a:ext cx="8975642" cy="2846467"/>
            </a:xfrm>
            <a:prstGeom prst="rect">
              <a:avLst/>
            </a:prstGeom>
            <a:noFill/>
          </p:spPr>
          <p:txBody>
            <a:bodyPr wrap="square" rtlCol="0">
              <a:spAutoFit/>
            </a:bodyPr>
            <a:lstStyle/>
            <a:p>
              <a:pPr algn="ctr"/>
              <a:r>
                <a:rPr lang="nl-NL" sz="800" dirty="0">
                  <a:solidFill>
                    <a:schemeClr val="bg2">
                      <a:lumMod val="25000"/>
                    </a:schemeClr>
                  </a:solidFill>
                  <a:latin typeface="Roboto" panose="02000000000000000000" pitchFamily="2" charset="0"/>
                  <a:ea typeface="Roboto" panose="02000000000000000000" pitchFamily="2" charset="0"/>
                </a:rPr>
                <a:t>BEREN</a:t>
              </a:r>
              <a:endParaRPr lang="nl-NL" sz="8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rot="7141837">
            <a:off x="3805256" y="4962200"/>
            <a:ext cx="1668788" cy="1376282"/>
            <a:chOff x="-6219515" y="2345518"/>
            <a:chExt cx="12190254" cy="9698573"/>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5" y="4195917"/>
              <a:ext cx="9851390" cy="7848174"/>
            </a:xfrm>
            <a:custGeom>
              <a:avLst/>
              <a:gdLst>
                <a:gd name="connsiteX0" fmla="*/ 3865833 w 9851390"/>
                <a:gd name="connsiteY0" fmla="*/ 412 h 7848174"/>
                <a:gd name="connsiteX1" fmla="*/ 5034642 w 9851390"/>
                <a:gd name="connsiteY1" fmla="*/ 161498 h 7848174"/>
                <a:gd name="connsiteX2" fmla="*/ 8434071 w 9851390"/>
                <a:gd name="connsiteY2" fmla="*/ 445781 h 7848174"/>
                <a:gd name="connsiteX3" fmla="*/ 8788470 w 9851390"/>
                <a:gd name="connsiteY3" fmla="*/ 393008 h 7848174"/>
                <a:gd name="connsiteX4" fmla="*/ 9172402 w 9851390"/>
                <a:gd name="connsiteY4" fmla="*/ 335838 h 7848174"/>
                <a:gd name="connsiteX5" fmla="*/ 9196916 w 9851390"/>
                <a:gd name="connsiteY5" fmla="*/ 402814 h 7848174"/>
                <a:gd name="connsiteX6" fmla="*/ 9508336 w 9851390"/>
                <a:gd name="connsiteY6" fmla="*/ 976567 h 7848174"/>
                <a:gd name="connsiteX7" fmla="*/ 9851390 w 9851390"/>
                <a:gd name="connsiteY7" fmla="*/ 1392351 h 7848174"/>
                <a:gd name="connsiteX8" fmla="*/ 9578206 w 9851390"/>
                <a:gd name="connsiteY8" fmla="*/ 1702674 h 7848174"/>
                <a:gd name="connsiteX9" fmla="*/ 9293872 w 9851390"/>
                <a:gd name="connsiteY9" fmla="*/ 2025664 h 7848174"/>
                <a:gd name="connsiteX10" fmla="*/ 7686683 w 9851390"/>
                <a:gd name="connsiteY10" fmla="*/ 5034636 h 7848174"/>
                <a:gd name="connsiteX11" fmla="*/ 2813539 w 9851390"/>
                <a:gd name="connsiteY11" fmla="*/ 7686679 h 7848174"/>
                <a:gd name="connsiteX12" fmla="*/ 161494 w 9851390"/>
                <a:gd name="connsiteY12" fmla="*/ 2813537 h 7848174"/>
                <a:gd name="connsiteX13" fmla="*/ 161498 w 9851390"/>
                <a:gd name="connsiteY13" fmla="*/ 2813541 h 7848174"/>
                <a:gd name="connsiteX14" fmla="*/ 3865833 w 9851390"/>
                <a:gd name="connsiteY14" fmla="*/ 412 h 784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90" h="7848174" fill="none" extrusionOk="0">
                  <a:moveTo>
                    <a:pt x="3865833" y="412"/>
                  </a:moveTo>
                  <a:cubicBezTo>
                    <a:pt x="4229769" y="16513"/>
                    <a:pt x="4572474" y="31715"/>
                    <a:pt x="5034642" y="161498"/>
                  </a:cubicBezTo>
                  <a:cubicBezTo>
                    <a:pt x="6047760" y="482562"/>
                    <a:pt x="7217546" y="592746"/>
                    <a:pt x="8434071" y="445781"/>
                  </a:cubicBezTo>
                  <a:cubicBezTo>
                    <a:pt x="8599475" y="412114"/>
                    <a:pt x="8685009" y="394246"/>
                    <a:pt x="8788470" y="393008"/>
                  </a:cubicBezTo>
                  <a:cubicBezTo>
                    <a:pt x="8891931" y="391770"/>
                    <a:pt x="9078344" y="331228"/>
                    <a:pt x="9172402" y="335838"/>
                  </a:cubicBezTo>
                  <a:cubicBezTo>
                    <a:pt x="9178568" y="361164"/>
                    <a:pt x="9187578" y="386716"/>
                    <a:pt x="9196916" y="402814"/>
                  </a:cubicBezTo>
                  <a:cubicBezTo>
                    <a:pt x="9285588" y="652368"/>
                    <a:pt x="9370182" y="823211"/>
                    <a:pt x="9508336" y="976567"/>
                  </a:cubicBezTo>
                  <a:cubicBezTo>
                    <a:pt x="9633496" y="1116103"/>
                    <a:pt x="9705034" y="1206763"/>
                    <a:pt x="9851390" y="1392351"/>
                  </a:cubicBezTo>
                  <a:cubicBezTo>
                    <a:pt x="9769999" y="1459730"/>
                    <a:pt x="9700520" y="1569888"/>
                    <a:pt x="9578206" y="1702674"/>
                  </a:cubicBezTo>
                  <a:cubicBezTo>
                    <a:pt x="9455892" y="1835460"/>
                    <a:pt x="9417977" y="1870807"/>
                    <a:pt x="9293872" y="2025664"/>
                  </a:cubicBezTo>
                  <a:cubicBezTo>
                    <a:pt x="8529143" y="2855704"/>
                    <a:pt x="7922436" y="3965948"/>
                    <a:pt x="7686683" y="5034636"/>
                  </a:cubicBezTo>
                  <a:cubicBezTo>
                    <a:pt x="7070029" y="7187932"/>
                    <a:pt x="4603822" y="8033011"/>
                    <a:pt x="2813539" y="7686679"/>
                  </a:cubicBezTo>
                  <a:cubicBezTo>
                    <a:pt x="489841" y="7241182"/>
                    <a:pt x="-961202" y="4943639"/>
                    <a:pt x="161494" y="2813537"/>
                  </a:cubicBezTo>
                  <a:lnTo>
                    <a:pt x="161498" y="2813541"/>
                  </a:lnTo>
                  <a:cubicBezTo>
                    <a:pt x="336635" y="1148799"/>
                    <a:pt x="2012770" y="247498"/>
                    <a:pt x="3865833" y="412"/>
                  </a:cubicBezTo>
                  <a:close/>
                </a:path>
                <a:path w="9851390" h="7848174" stroke="0" extrusionOk="0">
                  <a:moveTo>
                    <a:pt x="3865833" y="412"/>
                  </a:moveTo>
                  <a:cubicBezTo>
                    <a:pt x="4237588" y="12097"/>
                    <a:pt x="4617004" y="82133"/>
                    <a:pt x="5034642" y="161498"/>
                  </a:cubicBezTo>
                  <a:cubicBezTo>
                    <a:pt x="6085908" y="655729"/>
                    <a:pt x="7125369" y="321411"/>
                    <a:pt x="8434071" y="445781"/>
                  </a:cubicBezTo>
                  <a:cubicBezTo>
                    <a:pt x="8554166" y="414081"/>
                    <a:pt x="8727472" y="390585"/>
                    <a:pt x="8803237" y="390810"/>
                  </a:cubicBezTo>
                  <a:cubicBezTo>
                    <a:pt x="8879002" y="391035"/>
                    <a:pt x="9001571" y="343324"/>
                    <a:pt x="9172402" y="335838"/>
                  </a:cubicBezTo>
                  <a:cubicBezTo>
                    <a:pt x="9183092" y="367399"/>
                    <a:pt x="9191635" y="378564"/>
                    <a:pt x="9196916" y="402814"/>
                  </a:cubicBezTo>
                  <a:cubicBezTo>
                    <a:pt x="9284315" y="637031"/>
                    <a:pt x="9378442" y="786056"/>
                    <a:pt x="9508336" y="976567"/>
                  </a:cubicBezTo>
                  <a:cubicBezTo>
                    <a:pt x="9606265" y="1131946"/>
                    <a:pt x="9682099" y="1198670"/>
                    <a:pt x="9851390" y="1392351"/>
                  </a:cubicBezTo>
                  <a:cubicBezTo>
                    <a:pt x="9766195" y="1492701"/>
                    <a:pt x="9690851" y="1568865"/>
                    <a:pt x="9567056" y="1715341"/>
                  </a:cubicBezTo>
                  <a:cubicBezTo>
                    <a:pt x="9443261" y="1861816"/>
                    <a:pt x="9351423" y="1937630"/>
                    <a:pt x="9293872" y="2025664"/>
                  </a:cubicBezTo>
                  <a:cubicBezTo>
                    <a:pt x="8699268" y="2779398"/>
                    <a:pt x="7978935" y="3926368"/>
                    <a:pt x="7686683" y="5034636"/>
                  </a:cubicBezTo>
                  <a:cubicBezTo>
                    <a:pt x="6786644" y="7255826"/>
                    <a:pt x="4783059" y="8068640"/>
                    <a:pt x="2813539" y="7686679"/>
                  </a:cubicBezTo>
                  <a:cubicBezTo>
                    <a:pt x="1127174" y="6832103"/>
                    <a:pt x="-286324" y="5363968"/>
                    <a:pt x="161494" y="2813537"/>
                  </a:cubicBezTo>
                  <a:lnTo>
                    <a:pt x="161498" y="2813541"/>
                  </a:lnTo>
                  <a:cubicBezTo>
                    <a:pt x="661136" y="1057167"/>
                    <a:pt x="2373492" y="18588"/>
                    <a:pt x="3865833"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458163">
              <a:off x="-4688735" y="6046445"/>
              <a:ext cx="8975641" cy="1573787"/>
            </a:xfrm>
            <a:prstGeom prst="rect">
              <a:avLst/>
            </a:prstGeom>
            <a:noFill/>
          </p:spPr>
          <p:txBody>
            <a:bodyPr wrap="square" rtlCol="0">
              <a:spAutoFit/>
            </a:bodyPr>
            <a:lstStyle/>
            <a:p>
              <a:pPr algn="ctr"/>
              <a:r>
                <a:rPr lang="nl-NL" sz="800" dirty="0">
                  <a:solidFill>
                    <a:schemeClr val="bg2">
                      <a:lumMod val="25000"/>
                    </a:schemeClr>
                  </a:solidFill>
                  <a:latin typeface="Roboto" panose="02000000000000000000" pitchFamily="2" charset="0"/>
                  <a:ea typeface="Roboto" panose="02000000000000000000" pitchFamily="2" charset="0"/>
                </a:rPr>
                <a:t>LESMATERIAAL</a:t>
              </a:r>
              <a:endParaRPr lang="nl-NL" sz="800" b="1" dirty="0">
                <a:solidFill>
                  <a:schemeClr val="bg2">
                    <a:lumMod val="25000"/>
                  </a:schemeClr>
                </a:solidFill>
                <a:latin typeface="Roboto" panose="02000000000000000000" pitchFamily="2" charset="0"/>
                <a:ea typeface="Roboto" panose="02000000000000000000" pitchFamily="2" charset="0"/>
              </a:endParaRPr>
            </a:p>
          </p:txBody>
        </p:sp>
      </p:grpSp>
      <p:sp>
        <p:nvSpPr>
          <p:cNvPr id="2" name="Tekstvak 1">
            <a:extLst>
              <a:ext uri="{FF2B5EF4-FFF2-40B4-BE49-F238E27FC236}">
                <a16:creationId xmlns:a16="http://schemas.microsoft.com/office/drawing/2014/main" id="{20E05232-AD69-D223-9AE8-E566F4AFC062}"/>
              </a:ext>
            </a:extLst>
          </p:cNvPr>
          <p:cNvSpPr txBox="1"/>
          <p:nvPr/>
        </p:nvSpPr>
        <p:spPr>
          <a:xfrm>
            <a:off x="0" y="376830"/>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ONS LESMATERIAAL (2/2)</a:t>
            </a:r>
          </a:p>
        </p:txBody>
      </p:sp>
      <p:pic>
        <p:nvPicPr>
          <p:cNvPr id="3" name="Afbeelding 2" descr="Afbeelding met Lettertype, Graphics, tekst, logo&#10;&#10;Automatisch gegenereerde beschrijving">
            <a:extLst>
              <a:ext uri="{FF2B5EF4-FFF2-40B4-BE49-F238E27FC236}">
                <a16:creationId xmlns:a16="http://schemas.microsoft.com/office/drawing/2014/main" id="{AC974FF4-071D-995A-4A92-9886F3237065}"/>
              </a:ext>
            </a:extLst>
          </p:cNvPr>
          <p:cNvPicPr>
            <a:picLocks noChangeAspect="1"/>
          </p:cNvPicPr>
          <p:nvPr/>
        </p:nvPicPr>
        <p:blipFill>
          <a:blip r:embed="rId14">
            <a:alphaModFix amt="44000"/>
            <a:extLst>
              <a:ext uri="{28A0092B-C50C-407E-A947-70E740481C1C}">
                <a14:useLocalDpi xmlns:a14="http://schemas.microsoft.com/office/drawing/2010/main" val="0"/>
              </a:ext>
            </a:extLst>
          </a:blip>
          <a:stretch>
            <a:fillRect/>
          </a:stretch>
        </p:blipFill>
        <p:spPr>
          <a:xfrm>
            <a:off x="10277812" y="5891991"/>
            <a:ext cx="1613746" cy="756237"/>
          </a:xfrm>
          <a:prstGeom prst="rect">
            <a:avLst/>
          </a:prstGeom>
        </p:spPr>
      </p:pic>
      <p:graphicFrame>
        <p:nvGraphicFramePr>
          <p:cNvPr id="4" name="Diagram 3">
            <a:extLst>
              <a:ext uri="{FF2B5EF4-FFF2-40B4-BE49-F238E27FC236}">
                <a16:creationId xmlns:a16="http://schemas.microsoft.com/office/drawing/2014/main" id="{67E83B2C-8A1A-F287-9113-B0E0C9111513}"/>
              </a:ext>
            </a:extLst>
          </p:cNvPr>
          <p:cNvGraphicFramePr/>
          <p:nvPr/>
        </p:nvGraphicFramePr>
        <p:xfrm>
          <a:off x="13786868" y="-137610"/>
          <a:ext cx="11336514" cy="7117530"/>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pSp>
        <p:nvGrpSpPr>
          <p:cNvPr id="10" name="Groep 9">
            <a:extLst>
              <a:ext uri="{FF2B5EF4-FFF2-40B4-BE49-F238E27FC236}">
                <a16:creationId xmlns:a16="http://schemas.microsoft.com/office/drawing/2014/main" id="{E0C8C7FD-D5CC-9B88-9CC4-EB286BC45BCD}"/>
              </a:ext>
            </a:extLst>
          </p:cNvPr>
          <p:cNvGrpSpPr/>
          <p:nvPr/>
        </p:nvGrpSpPr>
        <p:grpSpPr>
          <a:xfrm>
            <a:off x="2162626" y="1616180"/>
            <a:ext cx="3805902" cy="3805902"/>
            <a:chOff x="2162626" y="1616180"/>
            <a:chExt cx="3805902" cy="3805902"/>
          </a:xfrm>
        </p:grpSpPr>
        <p:pic>
          <p:nvPicPr>
            <p:cNvPr id="5" name="Picture 2" descr="Website Op Laptop Scherm Vector Schets Pictogram Geïsoleerd Op Achtergrond.  Hand Getekend Website Op Laptop Scherm Pictogram. Website Op Laptop Scherm  Schets Pictogram Voor Infographic, Website Of App. Royalty vrije SVG,  Cliparts,">
              <a:hlinkClick r:id="rId20"/>
              <a:extLst>
                <a:ext uri="{FF2B5EF4-FFF2-40B4-BE49-F238E27FC236}">
                  <a16:creationId xmlns:a16="http://schemas.microsoft.com/office/drawing/2014/main" id="{3AA24F15-195B-CF1C-47D9-BF29F9C8C4D9}"/>
                </a:ext>
              </a:extLst>
            </p:cNvPr>
            <p:cNvPicPr>
              <a:picLocks noChangeAspect="1" noChangeArrowheads="1"/>
            </p:cNvPicPr>
            <p:nvPr/>
          </p:nvPicPr>
          <p:blipFill>
            <a:blip r:embed="rId2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62626" y="1616180"/>
              <a:ext cx="3805902" cy="3805902"/>
            </a:xfrm>
            <a:prstGeom prst="rect">
              <a:avLst/>
            </a:prstGeom>
            <a:noFill/>
            <a:extLst>
              <a:ext uri="{909E8E84-426E-40DD-AFC4-6F175D3DCCD1}">
                <a14:hiddenFill xmlns:a14="http://schemas.microsoft.com/office/drawing/2010/main">
                  <a:solidFill>
                    <a:srgbClr val="FFFFFF"/>
                  </a:solidFill>
                </a14:hiddenFill>
              </a:ext>
            </a:extLst>
          </p:spPr>
        </p:pic>
        <p:sp>
          <p:nvSpPr>
            <p:cNvPr id="8" name="Tekstvak 7">
              <a:extLst>
                <a:ext uri="{FF2B5EF4-FFF2-40B4-BE49-F238E27FC236}">
                  <a16:creationId xmlns:a16="http://schemas.microsoft.com/office/drawing/2014/main" id="{86F76E3B-F0AC-C6EC-5FE2-4673B056B4B7}"/>
                </a:ext>
              </a:extLst>
            </p:cNvPr>
            <p:cNvSpPr txBox="1"/>
            <p:nvPr/>
          </p:nvSpPr>
          <p:spPr>
            <a:xfrm>
              <a:off x="3361067" y="2040327"/>
              <a:ext cx="1466779" cy="461665"/>
            </a:xfrm>
            <a:prstGeom prst="rect">
              <a:avLst/>
            </a:prstGeom>
            <a:noFill/>
          </p:spPr>
          <p:txBody>
            <a:bodyPr wrap="square" rtlCol="0">
              <a:spAutoFit/>
            </a:bodyPr>
            <a:lstStyle/>
            <a:p>
              <a:pPr algn="ctr"/>
              <a:r>
                <a:rPr lang="nl-NL" sz="2400" b="1" dirty="0">
                  <a:solidFill>
                    <a:srgbClr val="7030A0"/>
                  </a:solidFill>
                  <a:latin typeface="Roboto" panose="02000000000000000000" pitchFamily="2" charset="0"/>
                  <a:ea typeface="Roboto" panose="02000000000000000000" pitchFamily="2" charset="0"/>
                </a:rPr>
                <a:t>LOWAN</a:t>
              </a:r>
            </a:p>
          </p:txBody>
        </p:sp>
      </p:grpSp>
      <p:grpSp>
        <p:nvGrpSpPr>
          <p:cNvPr id="11" name="Groep 10">
            <a:extLst>
              <a:ext uri="{FF2B5EF4-FFF2-40B4-BE49-F238E27FC236}">
                <a16:creationId xmlns:a16="http://schemas.microsoft.com/office/drawing/2014/main" id="{63E515B8-E7A3-FC37-8B3B-5B73AE57E2AA}"/>
              </a:ext>
            </a:extLst>
          </p:cNvPr>
          <p:cNvGrpSpPr/>
          <p:nvPr/>
        </p:nvGrpSpPr>
        <p:grpSpPr>
          <a:xfrm>
            <a:off x="6223472" y="1640750"/>
            <a:ext cx="3805902" cy="3805902"/>
            <a:chOff x="6223472" y="1640750"/>
            <a:chExt cx="3805902" cy="3805902"/>
          </a:xfrm>
        </p:grpSpPr>
        <p:pic>
          <p:nvPicPr>
            <p:cNvPr id="7" name="Picture 2" descr="Website Op Laptop Scherm Vector Schets Pictogram Geïsoleerd Op Achtergrond.  Hand Getekend Website Op Laptop Scherm Pictogram. Website Op Laptop Scherm  Schets Pictogram Voor Infographic, Website Of App. Royalty vrije SVG,  Cliparts,">
              <a:hlinkClick r:id="rId22"/>
              <a:extLst>
                <a:ext uri="{FF2B5EF4-FFF2-40B4-BE49-F238E27FC236}">
                  <a16:creationId xmlns:a16="http://schemas.microsoft.com/office/drawing/2014/main" id="{38360E72-0CF2-3988-A0A6-B610C90EE63B}"/>
                </a:ext>
              </a:extLst>
            </p:cNvPr>
            <p:cNvPicPr>
              <a:picLocks noChangeAspect="1" noChangeArrowheads="1"/>
            </p:cNvPicPr>
            <p:nvPr/>
          </p:nvPicPr>
          <p:blipFill>
            <a:blip r:embed="rId21">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23472" y="1640750"/>
              <a:ext cx="3805902" cy="3805902"/>
            </a:xfrm>
            <a:prstGeom prst="rect">
              <a:avLst/>
            </a:prstGeom>
            <a:noFill/>
            <a:extLst>
              <a:ext uri="{909E8E84-426E-40DD-AFC4-6F175D3DCCD1}">
                <a14:hiddenFill xmlns:a14="http://schemas.microsoft.com/office/drawing/2010/main">
                  <a:solidFill>
                    <a:srgbClr val="FFFFFF"/>
                  </a:solidFill>
                </a14:hiddenFill>
              </a:ext>
            </a:extLst>
          </p:spPr>
        </p:pic>
        <p:sp>
          <p:nvSpPr>
            <p:cNvPr id="9" name="Tekstvak 8">
              <a:extLst>
                <a:ext uri="{FF2B5EF4-FFF2-40B4-BE49-F238E27FC236}">
                  <a16:creationId xmlns:a16="http://schemas.microsoft.com/office/drawing/2014/main" id="{1345B1E5-4554-A147-83B9-BBB9BFA799AC}"/>
                </a:ext>
              </a:extLst>
            </p:cNvPr>
            <p:cNvSpPr txBox="1"/>
            <p:nvPr/>
          </p:nvSpPr>
          <p:spPr>
            <a:xfrm>
              <a:off x="6685060" y="2012479"/>
              <a:ext cx="2882725" cy="461665"/>
            </a:xfrm>
            <a:prstGeom prst="rect">
              <a:avLst/>
            </a:prstGeom>
            <a:noFill/>
          </p:spPr>
          <p:txBody>
            <a:bodyPr wrap="square" rtlCol="0">
              <a:spAutoFit/>
            </a:bodyPr>
            <a:lstStyle/>
            <a:p>
              <a:pPr algn="ctr"/>
              <a:r>
                <a:rPr lang="nl-NL" sz="2400" b="1" dirty="0">
                  <a:solidFill>
                    <a:srgbClr val="7030A0"/>
                  </a:solidFill>
                  <a:latin typeface="Roboto" panose="02000000000000000000" pitchFamily="2" charset="0"/>
                  <a:ea typeface="Roboto" panose="02000000000000000000" pitchFamily="2" charset="0"/>
                </a:rPr>
                <a:t>K0022 / K0023</a:t>
              </a:r>
            </a:p>
          </p:txBody>
        </p:sp>
      </p:grpSp>
      <p:sp>
        <p:nvSpPr>
          <p:cNvPr id="6" name="Pijl: omlaag 5">
            <a:extLst>
              <a:ext uri="{FF2B5EF4-FFF2-40B4-BE49-F238E27FC236}">
                <a16:creationId xmlns:a16="http://schemas.microsoft.com/office/drawing/2014/main" id="{1E527D53-91DF-8C84-A73E-8E3FE5DEB89E}"/>
              </a:ext>
            </a:extLst>
          </p:cNvPr>
          <p:cNvSpPr/>
          <p:nvPr/>
        </p:nvSpPr>
        <p:spPr>
          <a:xfrm rot="16200000">
            <a:off x="17532756" y="-4789110"/>
            <a:ext cx="380825" cy="9842018"/>
          </a:xfrm>
          <a:custGeom>
            <a:avLst/>
            <a:gdLst>
              <a:gd name="connsiteX0" fmla="*/ 0 w 380825"/>
              <a:gd name="connsiteY0" fmla="*/ 9651606 h 9842018"/>
              <a:gd name="connsiteX1" fmla="*/ 95206 w 380825"/>
              <a:gd name="connsiteY1" fmla="*/ 9651606 h 9842018"/>
              <a:gd name="connsiteX2" fmla="*/ 95206 w 380825"/>
              <a:gd name="connsiteY2" fmla="*/ 8769173 h 9842018"/>
              <a:gd name="connsiteX3" fmla="*/ 95206 w 380825"/>
              <a:gd name="connsiteY3" fmla="*/ 7886741 h 9842018"/>
              <a:gd name="connsiteX4" fmla="*/ 95206 w 380825"/>
              <a:gd name="connsiteY4" fmla="*/ 7004308 h 9842018"/>
              <a:gd name="connsiteX5" fmla="*/ 95206 w 380825"/>
              <a:gd name="connsiteY5" fmla="*/ 6411424 h 9842018"/>
              <a:gd name="connsiteX6" fmla="*/ 95206 w 380825"/>
              <a:gd name="connsiteY6" fmla="*/ 5625507 h 9842018"/>
              <a:gd name="connsiteX7" fmla="*/ 95206 w 380825"/>
              <a:gd name="connsiteY7" fmla="*/ 5032623 h 9842018"/>
              <a:gd name="connsiteX8" fmla="*/ 95206 w 380825"/>
              <a:gd name="connsiteY8" fmla="*/ 4150191 h 9842018"/>
              <a:gd name="connsiteX9" fmla="*/ 95206 w 380825"/>
              <a:gd name="connsiteY9" fmla="*/ 3750338 h 9842018"/>
              <a:gd name="connsiteX10" fmla="*/ 95206 w 380825"/>
              <a:gd name="connsiteY10" fmla="*/ 3253970 h 9842018"/>
              <a:gd name="connsiteX11" fmla="*/ 95206 w 380825"/>
              <a:gd name="connsiteY11" fmla="*/ 2564570 h 9842018"/>
              <a:gd name="connsiteX12" fmla="*/ 95206 w 380825"/>
              <a:gd name="connsiteY12" fmla="*/ 2164717 h 9842018"/>
              <a:gd name="connsiteX13" fmla="*/ 95206 w 380825"/>
              <a:gd name="connsiteY13" fmla="*/ 1668349 h 9842018"/>
              <a:gd name="connsiteX14" fmla="*/ 95206 w 380825"/>
              <a:gd name="connsiteY14" fmla="*/ 785916 h 9842018"/>
              <a:gd name="connsiteX15" fmla="*/ 95206 w 380825"/>
              <a:gd name="connsiteY15" fmla="*/ 0 h 9842018"/>
              <a:gd name="connsiteX16" fmla="*/ 285619 w 380825"/>
              <a:gd name="connsiteY16" fmla="*/ 0 h 9842018"/>
              <a:gd name="connsiteX17" fmla="*/ 285619 w 380825"/>
              <a:gd name="connsiteY17" fmla="*/ 496368 h 9842018"/>
              <a:gd name="connsiteX18" fmla="*/ 285619 w 380825"/>
              <a:gd name="connsiteY18" fmla="*/ 896221 h 9842018"/>
              <a:gd name="connsiteX19" fmla="*/ 285619 w 380825"/>
              <a:gd name="connsiteY19" fmla="*/ 1778653 h 9842018"/>
              <a:gd name="connsiteX20" fmla="*/ 285619 w 380825"/>
              <a:gd name="connsiteY20" fmla="*/ 2661086 h 9842018"/>
              <a:gd name="connsiteX21" fmla="*/ 285619 w 380825"/>
              <a:gd name="connsiteY21" fmla="*/ 3543518 h 9842018"/>
              <a:gd name="connsiteX22" fmla="*/ 285619 w 380825"/>
              <a:gd name="connsiteY22" fmla="*/ 4232919 h 9842018"/>
              <a:gd name="connsiteX23" fmla="*/ 285619 w 380825"/>
              <a:gd name="connsiteY23" fmla="*/ 4825803 h 9842018"/>
              <a:gd name="connsiteX24" fmla="*/ 285619 w 380825"/>
              <a:gd name="connsiteY24" fmla="*/ 5322171 h 9842018"/>
              <a:gd name="connsiteX25" fmla="*/ 285619 w 380825"/>
              <a:gd name="connsiteY25" fmla="*/ 6108088 h 9842018"/>
              <a:gd name="connsiteX26" fmla="*/ 285619 w 380825"/>
              <a:gd name="connsiteY26" fmla="*/ 6507940 h 9842018"/>
              <a:gd name="connsiteX27" fmla="*/ 285619 w 380825"/>
              <a:gd name="connsiteY27" fmla="*/ 7390373 h 9842018"/>
              <a:gd name="connsiteX28" fmla="*/ 285619 w 380825"/>
              <a:gd name="connsiteY28" fmla="*/ 8272805 h 9842018"/>
              <a:gd name="connsiteX29" fmla="*/ 285619 w 380825"/>
              <a:gd name="connsiteY29" fmla="*/ 8672657 h 9842018"/>
              <a:gd name="connsiteX30" fmla="*/ 285619 w 380825"/>
              <a:gd name="connsiteY30" fmla="*/ 9651606 h 9842018"/>
              <a:gd name="connsiteX31" fmla="*/ 380825 w 380825"/>
              <a:gd name="connsiteY31" fmla="*/ 9651606 h 9842018"/>
              <a:gd name="connsiteX32" fmla="*/ 190413 w 380825"/>
              <a:gd name="connsiteY32" fmla="*/ 9842018 h 9842018"/>
              <a:gd name="connsiteX33" fmla="*/ 0 w 380825"/>
              <a:gd name="connsiteY33" fmla="*/ 9651606 h 9842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80825" h="9842018" extrusionOk="0">
                <a:moveTo>
                  <a:pt x="0" y="9651606"/>
                </a:moveTo>
                <a:cubicBezTo>
                  <a:pt x="29961" y="9655138"/>
                  <a:pt x="56895" y="9651880"/>
                  <a:pt x="95206" y="9651606"/>
                </a:cubicBezTo>
                <a:cubicBezTo>
                  <a:pt x="109444" y="9381249"/>
                  <a:pt x="103299" y="9075871"/>
                  <a:pt x="95206" y="8769173"/>
                </a:cubicBezTo>
                <a:cubicBezTo>
                  <a:pt x="87113" y="8462475"/>
                  <a:pt x="131263" y="8116373"/>
                  <a:pt x="95206" y="7886741"/>
                </a:cubicBezTo>
                <a:cubicBezTo>
                  <a:pt x="59149" y="7657109"/>
                  <a:pt x="90700" y="7199984"/>
                  <a:pt x="95206" y="7004308"/>
                </a:cubicBezTo>
                <a:cubicBezTo>
                  <a:pt x="99712" y="6808632"/>
                  <a:pt x="76654" y="6552871"/>
                  <a:pt x="95206" y="6411424"/>
                </a:cubicBezTo>
                <a:cubicBezTo>
                  <a:pt x="113758" y="6269977"/>
                  <a:pt x="77564" y="5877953"/>
                  <a:pt x="95206" y="5625507"/>
                </a:cubicBezTo>
                <a:cubicBezTo>
                  <a:pt x="112848" y="5373061"/>
                  <a:pt x="98776" y="5188503"/>
                  <a:pt x="95206" y="5032623"/>
                </a:cubicBezTo>
                <a:cubicBezTo>
                  <a:pt x="91636" y="4876743"/>
                  <a:pt x="89183" y="4536348"/>
                  <a:pt x="95206" y="4150191"/>
                </a:cubicBezTo>
                <a:cubicBezTo>
                  <a:pt x="101229" y="3764034"/>
                  <a:pt x="87208" y="3943023"/>
                  <a:pt x="95206" y="3750338"/>
                </a:cubicBezTo>
                <a:cubicBezTo>
                  <a:pt x="103204" y="3557653"/>
                  <a:pt x="119060" y="3427090"/>
                  <a:pt x="95206" y="3253970"/>
                </a:cubicBezTo>
                <a:cubicBezTo>
                  <a:pt x="71352" y="3080850"/>
                  <a:pt x="128747" y="2719846"/>
                  <a:pt x="95206" y="2564570"/>
                </a:cubicBezTo>
                <a:cubicBezTo>
                  <a:pt x="61665" y="2409294"/>
                  <a:pt x="90188" y="2279520"/>
                  <a:pt x="95206" y="2164717"/>
                </a:cubicBezTo>
                <a:cubicBezTo>
                  <a:pt x="100224" y="2049914"/>
                  <a:pt x="104581" y="1914598"/>
                  <a:pt x="95206" y="1668349"/>
                </a:cubicBezTo>
                <a:cubicBezTo>
                  <a:pt x="85831" y="1422100"/>
                  <a:pt x="108790" y="1201942"/>
                  <a:pt x="95206" y="785916"/>
                </a:cubicBezTo>
                <a:cubicBezTo>
                  <a:pt x="81622" y="369890"/>
                  <a:pt x="106866" y="284869"/>
                  <a:pt x="95206" y="0"/>
                </a:cubicBezTo>
                <a:cubicBezTo>
                  <a:pt x="179955" y="-4898"/>
                  <a:pt x="208802" y="6396"/>
                  <a:pt x="285619" y="0"/>
                </a:cubicBezTo>
                <a:cubicBezTo>
                  <a:pt x="287929" y="201887"/>
                  <a:pt x="299137" y="294950"/>
                  <a:pt x="285619" y="496368"/>
                </a:cubicBezTo>
                <a:cubicBezTo>
                  <a:pt x="272101" y="697786"/>
                  <a:pt x="280502" y="787535"/>
                  <a:pt x="285619" y="896221"/>
                </a:cubicBezTo>
                <a:cubicBezTo>
                  <a:pt x="290736" y="1004907"/>
                  <a:pt x="323146" y="1379280"/>
                  <a:pt x="285619" y="1778653"/>
                </a:cubicBezTo>
                <a:cubicBezTo>
                  <a:pt x="248092" y="2178026"/>
                  <a:pt x="274996" y="2453917"/>
                  <a:pt x="285619" y="2661086"/>
                </a:cubicBezTo>
                <a:cubicBezTo>
                  <a:pt x="296242" y="2868255"/>
                  <a:pt x="297871" y="3179749"/>
                  <a:pt x="285619" y="3543518"/>
                </a:cubicBezTo>
                <a:cubicBezTo>
                  <a:pt x="273367" y="3907287"/>
                  <a:pt x="268914" y="3985477"/>
                  <a:pt x="285619" y="4232919"/>
                </a:cubicBezTo>
                <a:cubicBezTo>
                  <a:pt x="302324" y="4480361"/>
                  <a:pt x="262521" y="4685008"/>
                  <a:pt x="285619" y="4825803"/>
                </a:cubicBezTo>
                <a:cubicBezTo>
                  <a:pt x="308717" y="4966598"/>
                  <a:pt x="265005" y="5213338"/>
                  <a:pt x="285619" y="5322171"/>
                </a:cubicBezTo>
                <a:cubicBezTo>
                  <a:pt x="306233" y="5431004"/>
                  <a:pt x="320219" y="5908310"/>
                  <a:pt x="285619" y="6108088"/>
                </a:cubicBezTo>
                <a:cubicBezTo>
                  <a:pt x="251019" y="6307866"/>
                  <a:pt x="271059" y="6314940"/>
                  <a:pt x="285619" y="6507940"/>
                </a:cubicBezTo>
                <a:cubicBezTo>
                  <a:pt x="300179" y="6700940"/>
                  <a:pt x="307747" y="7189726"/>
                  <a:pt x="285619" y="7390373"/>
                </a:cubicBezTo>
                <a:cubicBezTo>
                  <a:pt x="263491" y="7591020"/>
                  <a:pt x="302910" y="7866221"/>
                  <a:pt x="285619" y="8272805"/>
                </a:cubicBezTo>
                <a:cubicBezTo>
                  <a:pt x="268328" y="8679389"/>
                  <a:pt x="302147" y="8488655"/>
                  <a:pt x="285619" y="8672657"/>
                </a:cubicBezTo>
                <a:cubicBezTo>
                  <a:pt x="269091" y="8856659"/>
                  <a:pt x="253023" y="9340948"/>
                  <a:pt x="285619" y="9651606"/>
                </a:cubicBezTo>
                <a:cubicBezTo>
                  <a:pt x="314881" y="9649890"/>
                  <a:pt x="360277" y="9650159"/>
                  <a:pt x="380825" y="9651606"/>
                </a:cubicBezTo>
                <a:cubicBezTo>
                  <a:pt x="310648" y="9707562"/>
                  <a:pt x="246911" y="9796473"/>
                  <a:pt x="190413" y="9842018"/>
                </a:cubicBezTo>
                <a:cubicBezTo>
                  <a:pt x="128988" y="9768051"/>
                  <a:pt x="37593" y="9698479"/>
                  <a:pt x="0" y="9651606"/>
                </a:cubicBezTo>
                <a:close/>
              </a:path>
            </a:pathLst>
          </a:custGeom>
          <a:noFill/>
          <a:ln w="28575">
            <a:solidFill>
              <a:srgbClr val="FF5050"/>
            </a:solidFill>
            <a:extLst>
              <a:ext uri="{C807C97D-BFC1-408E-A445-0C87EB9F89A2}">
                <ask:lineSketchStyleProps xmlns:ask="http://schemas.microsoft.com/office/drawing/2018/sketchyshapes" sd="4057322111">
                  <a:prstGeom prst="down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12" name="Picture 4" descr="Pictogram voor mobiele toepassingen van microsoft word, excel en power  point | Premium Vector">
            <a:extLst>
              <a:ext uri="{FF2B5EF4-FFF2-40B4-BE49-F238E27FC236}">
                <a16:creationId xmlns:a16="http://schemas.microsoft.com/office/drawing/2014/main" id="{795D89F0-0F6F-9290-DA9A-899E8BED06E7}"/>
              </a:ext>
            </a:extLst>
          </p:cNvPr>
          <p:cNvPicPr>
            <a:picLocks noChangeAspect="1" noChangeArrowheads="1"/>
          </p:cNvPicPr>
          <p:nvPr/>
        </p:nvPicPr>
        <p:blipFill rotWithShape="1">
          <a:blip r:embed="rId23">
            <a:extLst>
              <a:ext uri="{28A0092B-C50C-407E-A947-70E740481C1C}">
                <a14:useLocalDpi xmlns:a14="http://schemas.microsoft.com/office/drawing/2010/main" val="0"/>
              </a:ext>
            </a:extLst>
          </a:blip>
          <a:srcRect l="12642" t="22176" r="67034" b="25827"/>
          <a:stretch/>
        </p:blipFill>
        <p:spPr bwMode="auto">
          <a:xfrm>
            <a:off x="14914404" y="-896964"/>
            <a:ext cx="827647" cy="84560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Pictogram voor mobiele toepassingen van microsoft word, excel en power  point | Premium Vector">
            <a:extLst>
              <a:ext uri="{FF2B5EF4-FFF2-40B4-BE49-F238E27FC236}">
                <a16:creationId xmlns:a16="http://schemas.microsoft.com/office/drawing/2014/main" id="{5DFD2094-BA42-FDB8-67FB-97CC9CA1C3CC}"/>
              </a:ext>
            </a:extLst>
          </p:cNvPr>
          <p:cNvPicPr>
            <a:picLocks noChangeAspect="1" noChangeArrowheads="1"/>
          </p:cNvPicPr>
          <p:nvPr/>
        </p:nvPicPr>
        <p:blipFill rotWithShape="1">
          <a:blip r:embed="rId23">
            <a:extLst>
              <a:ext uri="{28A0092B-C50C-407E-A947-70E740481C1C}">
                <a14:useLocalDpi xmlns:a14="http://schemas.microsoft.com/office/drawing/2010/main" val="0"/>
              </a:ext>
            </a:extLst>
          </a:blip>
          <a:srcRect l="39634" t="21576" r="39204" b="24195"/>
          <a:stretch/>
        </p:blipFill>
        <p:spPr bwMode="auto">
          <a:xfrm>
            <a:off x="16054343" y="-891361"/>
            <a:ext cx="826273" cy="84560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Pictogram voor mobiele toepassingen van microsoft word, excel en power  point | Premium Vector">
            <a:extLst>
              <a:ext uri="{FF2B5EF4-FFF2-40B4-BE49-F238E27FC236}">
                <a16:creationId xmlns:a16="http://schemas.microsoft.com/office/drawing/2014/main" id="{D616F731-4C94-1943-159B-A451F91E53B6}"/>
              </a:ext>
            </a:extLst>
          </p:cNvPr>
          <p:cNvPicPr>
            <a:picLocks noChangeAspect="1" noChangeArrowheads="1"/>
          </p:cNvPicPr>
          <p:nvPr/>
        </p:nvPicPr>
        <p:blipFill rotWithShape="1">
          <a:blip r:embed="rId23">
            <a:extLst>
              <a:ext uri="{28A0092B-C50C-407E-A947-70E740481C1C}">
                <a14:useLocalDpi xmlns:a14="http://schemas.microsoft.com/office/drawing/2010/main" val="0"/>
              </a:ext>
            </a:extLst>
          </a:blip>
          <a:srcRect l="69074" t="24514" r="12111" b="26264"/>
          <a:stretch/>
        </p:blipFill>
        <p:spPr bwMode="auto">
          <a:xfrm>
            <a:off x="17211263" y="-863469"/>
            <a:ext cx="736505" cy="769441"/>
          </a:xfrm>
          <a:prstGeom prst="rect">
            <a:avLst/>
          </a:prstGeom>
          <a:noFill/>
          <a:extLst>
            <a:ext uri="{909E8E84-426E-40DD-AFC4-6F175D3DCCD1}">
              <a14:hiddenFill xmlns:a14="http://schemas.microsoft.com/office/drawing/2010/main">
                <a:solidFill>
                  <a:srgbClr val="FFFFFF"/>
                </a:solidFill>
              </a14:hiddenFill>
            </a:ext>
          </a:extLst>
        </p:spPr>
      </p:pic>
      <p:sp>
        <p:nvSpPr>
          <p:cNvPr id="15" name="Tekstvak 14">
            <a:extLst>
              <a:ext uri="{FF2B5EF4-FFF2-40B4-BE49-F238E27FC236}">
                <a16:creationId xmlns:a16="http://schemas.microsoft.com/office/drawing/2014/main" id="{62B7E323-93D7-75BB-6390-5031A151909C}"/>
              </a:ext>
            </a:extLst>
          </p:cNvPr>
          <p:cNvSpPr txBox="1"/>
          <p:nvPr/>
        </p:nvSpPr>
        <p:spPr>
          <a:xfrm>
            <a:off x="14815185" y="-752475"/>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a:t>
            </a:r>
          </a:p>
        </p:txBody>
      </p:sp>
      <p:pic>
        <p:nvPicPr>
          <p:cNvPr id="16" name="Picture 6" descr="delen vector pictogram 2362996 Vectorkunst bij Vecteezy">
            <a:extLst>
              <a:ext uri="{FF2B5EF4-FFF2-40B4-BE49-F238E27FC236}">
                <a16:creationId xmlns:a16="http://schemas.microsoft.com/office/drawing/2014/main" id="{98F40FBA-402E-A9AB-FFEA-5064F27E5A3D}"/>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3330209" y="1165180"/>
            <a:ext cx="1030664" cy="103066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8" descr="Portable document format - Wikipedia">
            <a:extLst>
              <a:ext uri="{FF2B5EF4-FFF2-40B4-BE49-F238E27FC236}">
                <a16:creationId xmlns:a16="http://schemas.microsoft.com/office/drawing/2014/main" id="{99D84B53-871B-4C07-9BFA-1D3495F4F92C}"/>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4786227" y="1328245"/>
            <a:ext cx="615669" cy="7562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0" descr="Persoonlijke cloudopslag—Microsoft OneDrive">
            <a:extLst>
              <a:ext uri="{FF2B5EF4-FFF2-40B4-BE49-F238E27FC236}">
                <a16:creationId xmlns:a16="http://schemas.microsoft.com/office/drawing/2014/main" id="{EACFF056-DA0D-A014-02CC-D71ED60ED98C}"/>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5522309" y="1210824"/>
            <a:ext cx="1670134" cy="939873"/>
          </a:xfrm>
          <a:prstGeom prst="rect">
            <a:avLst/>
          </a:prstGeom>
          <a:noFill/>
          <a:extLst>
            <a:ext uri="{909E8E84-426E-40DD-AFC4-6F175D3DCCD1}">
              <a14:hiddenFill xmlns:a14="http://schemas.microsoft.com/office/drawing/2010/main">
                <a:solidFill>
                  <a:srgbClr val="FFFFFF"/>
                </a:solidFill>
              </a14:hiddenFill>
            </a:ext>
          </a:extLst>
        </p:spPr>
      </p:pic>
      <p:sp>
        <p:nvSpPr>
          <p:cNvPr id="19" name="Tekstvak 18">
            <a:extLst>
              <a:ext uri="{FF2B5EF4-FFF2-40B4-BE49-F238E27FC236}">
                <a16:creationId xmlns:a16="http://schemas.microsoft.com/office/drawing/2014/main" id="{D016F0A9-364E-D75C-30C7-64C69BBD06E1}"/>
              </a:ext>
            </a:extLst>
          </p:cNvPr>
          <p:cNvSpPr txBox="1"/>
          <p:nvPr/>
        </p:nvSpPr>
        <p:spPr>
          <a:xfrm>
            <a:off x="11891558" y="1345917"/>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a:t>
            </a:r>
          </a:p>
        </p:txBody>
      </p:sp>
      <p:pic>
        <p:nvPicPr>
          <p:cNvPr id="20" name="Graphic 19" descr="Videocamera silhouet">
            <a:extLst>
              <a:ext uri="{FF2B5EF4-FFF2-40B4-BE49-F238E27FC236}">
                <a16:creationId xmlns:a16="http://schemas.microsoft.com/office/drawing/2014/main" id="{3EA4D3C3-EC7D-4247-BE62-ECB612058B47}"/>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19036848" y="-953670"/>
            <a:ext cx="914400" cy="914400"/>
          </a:xfrm>
          <a:prstGeom prst="rect">
            <a:avLst/>
          </a:prstGeom>
        </p:spPr>
      </p:pic>
      <p:pic>
        <p:nvPicPr>
          <p:cNvPr id="21" name="Graphic 20" descr="Camera silhouet">
            <a:extLst>
              <a:ext uri="{FF2B5EF4-FFF2-40B4-BE49-F238E27FC236}">
                <a16:creationId xmlns:a16="http://schemas.microsoft.com/office/drawing/2014/main" id="{0DDE5B7D-FB68-DFEF-6D79-951FAF180E23}"/>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18107587" y="-851392"/>
            <a:ext cx="769442" cy="769442"/>
          </a:xfrm>
          <a:prstGeom prst="rect">
            <a:avLst/>
          </a:prstGeom>
        </p:spPr>
      </p:pic>
      <p:pic>
        <p:nvPicPr>
          <p:cNvPr id="22" name="Graphic 21" descr="Mannelijk profiel silhouet">
            <a:extLst>
              <a:ext uri="{FF2B5EF4-FFF2-40B4-BE49-F238E27FC236}">
                <a16:creationId xmlns:a16="http://schemas.microsoft.com/office/drawing/2014/main" id="{5087A97E-3139-65FF-F694-14B773520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38734">
            <a:off x="12877888" y="4712667"/>
            <a:ext cx="914400" cy="914400"/>
          </a:xfrm>
          <a:prstGeom prst="rect">
            <a:avLst/>
          </a:prstGeom>
        </p:spPr>
      </p:pic>
    </p:spTree>
    <p:extLst>
      <p:ext uri="{BB962C8B-B14F-4D97-AF65-F5344CB8AC3E}">
        <p14:creationId xmlns:p14="http://schemas.microsoft.com/office/powerpoint/2010/main" val="17538835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Vrije vorm: vorm 55">
            <a:extLst>
              <a:ext uri="{FF2B5EF4-FFF2-40B4-BE49-F238E27FC236}">
                <a16:creationId xmlns:a16="http://schemas.microsoft.com/office/drawing/2014/main" id="{9D2E3E77-89D1-89C7-E70C-35C58B215A3F}"/>
              </a:ext>
            </a:extLst>
          </p:cNvPr>
          <p:cNvSpPr/>
          <p:nvPr/>
        </p:nvSpPr>
        <p:spPr>
          <a:xfrm>
            <a:off x="6096457" y="3431448"/>
            <a:ext cx="4121" cy="17074"/>
          </a:xfrm>
          <a:custGeom>
            <a:avLst/>
            <a:gdLst>
              <a:gd name="connsiteX0" fmla="*/ 2218 w 4717"/>
              <a:gd name="connsiteY0" fmla="*/ 0 h 19542"/>
              <a:gd name="connsiteX1" fmla="*/ 3829 w 4717"/>
              <a:gd name="connsiteY1" fmla="*/ 11415 h 19542"/>
              <a:gd name="connsiteX2" fmla="*/ 1102 w 4717"/>
              <a:gd name="connsiteY2" fmla="*/ 13235 h 19542"/>
              <a:gd name="connsiteX3" fmla="*/ 3946 w 4717"/>
              <a:gd name="connsiteY3" fmla="*/ 12244 h 19542"/>
              <a:gd name="connsiteX4" fmla="*/ 4717 w 4717"/>
              <a:gd name="connsiteY4" fmla="*/ 17703 h 19542"/>
              <a:gd name="connsiteX5" fmla="*/ 0 w 4717"/>
              <a:gd name="connsiteY5" fmla="*/ 19542 h 19542"/>
              <a:gd name="connsiteX6" fmla="*/ 2218 w 4717"/>
              <a:gd name="connsiteY6" fmla="*/ 0 h 1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17" h="19542">
                <a:moveTo>
                  <a:pt x="2218" y="0"/>
                </a:moveTo>
                <a:lnTo>
                  <a:pt x="3829" y="11415"/>
                </a:lnTo>
                <a:lnTo>
                  <a:pt x="1102" y="13235"/>
                </a:lnTo>
                <a:lnTo>
                  <a:pt x="3946" y="12244"/>
                </a:lnTo>
                <a:lnTo>
                  <a:pt x="4717" y="17703"/>
                </a:lnTo>
                <a:lnTo>
                  <a:pt x="0" y="19542"/>
                </a:lnTo>
                <a:lnTo>
                  <a:pt x="2218"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57" name="Vrije vorm: vorm 56">
            <a:extLst>
              <a:ext uri="{FF2B5EF4-FFF2-40B4-BE49-F238E27FC236}">
                <a16:creationId xmlns:a16="http://schemas.microsoft.com/office/drawing/2014/main" id="{2189AB50-DA41-B04D-A649-EE1B493F7EC9}"/>
              </a:ext>
            </a:extLst>
          </p:cNvPr>
          <p:cNvSpPr/>
          <p:nvPr/>
        </p:nvSpPr>
        <p:spPr>
          <a:xfrm>
            <a:off x="6099205" y="3435123"/>
            <a:ext cx="6213" cy="3542"/>
          </a:xfrm>
          <a:custGeom>
            <a:avLst/>
            <a:gdLst>
              <a:gd name="connsiteX0" fmla="*/ 0 w 7111"/>
              <a:gd name="connsiteY0" fmla="*/ 0 h 4054"/>
              <a:gd name="connsiteX1" fmla="*/ 5182 w 7111"/>
              <a:gd name="connsiteY1" fmla="*/ 2128 h 4054"/>
              <a:gd name="connsiteX2" fmla="*/ 5228 w 7111"/>
              <a:gd name="connsiteY2" fmla="*/ 2473 h 4054"/>
              <a:gd name="connsiteX3" fmla="*/ 5266 w 7111"/>
              <a:gd name="connsiteY3" fmla="*/ 2162 h 4054"/>
              <a:gd name="connsiteX4" fmla="*/ 7111 w 7111"/>
              <a:gd name="connsiteY4" fmla="*/ 2920 h 4054"/>
              <a:gd name="connsiteX5" fmla="*/ 5412 w 7111"/>
              <a:gd name="connsiteY5" fmla="*/ 4054 h 4054"/>
              <a:gd name="connsiteX6" fmla="*/ 0 w 7111"/>
              <a:gd name="connsiteY6" fmla="*/ 0 h 4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11" h="4054">
                <a:moveTo>
                  <a:pt x="0" y="0"/>
                </a:moveTo>
                <a:lnTo>
                  <a:pt x="5182" y="2128"/>
                </a:lnTo>
                <a:lnTo>
                  <a:pt x="5228" y="2473"/>
                </a:lnTo>
                <a:lnTo>
                  <a:pt x="5266" y="2162"/>
                </a:lnTo>
                <a:lnTo>
                  <a:pt x="7111" y="2920"/>
                </a:lnTo>
                <a:lnTo>
                  <a:pt x="5412" y="4054"/>
                </a:lnTo>
                <a:lnTo>
                  <a:pt x="0"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58" name="Vrije vorm: vorm 57">
            <a:extLst>
              <a:ext uri="{FF2B5EF4-FFF2-40B4-BE49-F238E27FC236}">
                <a16:creationId xmlns:a16="http://schemas.microsoft.com/office/drawing/2014/main" id="{1A010EE5-71BD-9515-96B0-A2AC46BEE0BD}"/>
              </a:ext>
            </a:extLst>
          </p:cNvPr>
          <p:cNvSpPr/>
          <p:nvPr/>
        </p:nvSpPr>
        <p:spPr>
          <a:xfrm>
            <a:off x="6099803" y="3438667"/>
            <a:ext cx="6024" cy="3480"/>
          </a:xfrm>
          <a:custGeom>
            <a:avLst/>
            <a:gdLst>
              <a:gd name="connsiteX0" fmla="*/ 4728 w 6895"/>
              <a:gd name="connsiteY0" fmla="*/ 0 h 3983"/>
              <a:gd name="connsiteX1" fmla="*/ 6895 w 6895"/>
              <a:gd name="connsiteY1" fmla="*/ 1623 h 3983"/>
              <a:gd name="connsiteX2" fmla="*/ 117 w 6895"/>
              <a:gd name="connsiteY2" fmla="*/ 3983 h 3983"/>
              <a:gd name="connsiteX3" fmla="*/ 0 w 6895"/>
              <a:gd name="connsiteY3" fmla="*/ 3154 h 3983"/>
              <a:gd name="connsiteX4" fmla="*/ 4728 w 6895"/>
              <a:gd name="connsiteY4" fmla="*/ 0 h 3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95" h="3983">
                <a:moveTo>
                  <a:pt x="4728" y="0"/>
                </a:moveTo>
                <a:lnTo>
                  <a:pt x="6895" y="1623"/>
                </a:lnTo>
                <a:lnTo>
                  <a:pt x="117" y="3983"/>
                </a:lnTo>
                <a:lnTo>
                  <a:pt x="0" y="3154"/>
                </a:lnTo>
                <a:lnTo>
                  <a:pt x="4728"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0" name="Vrije vorm: vorm 59">
            <a:extLst>
              <a:ext uri="{FF2B5EF4-FFF2-40B4-BE49-F238E27FC236}">
                <a16:creationId xmlns:a16="http://schemas.microsoft.com/office/drawing/2014/main" id="{260DE58F-B13A-21E1-0B0C-C2CBEC12C62A}"/>
              </a:ext>
            </a:extLst>
          </p:cNvPr>
          <p:cNvSpPr/>
          <p:nvPr/>
        </p:nvSpPr>
        <p:spPr>
          <a:xfrm>
            <a:off x="6100578" y="3445378"/>
            <a:ext cx="3943" cy="2724"/>
          </a:xfrm>
          <a:custGeom>
            <a:avLst/>
            <a:gdLst>
              <a:gd name="connsiteX0" fmla="*/ 4513 w 4513"/>
              <a:gd name="connsiteY0" fmla="*/ 0 h 3118"/>
              <a:gd name="connsiteX1" fmla="*/ 192 w 4513"/>
              <a:gd name="connsiteY1" fmla="*/ 3118 h 3118"/>
              <a:gd name="connsiteX2" fmla="*/ 0 w 4513"/>
              <a:gd name="connsiteY2" fmla="*/ 1760 h 3118"/>
              <a:gd name="connsiteX3" fmla="*/ 4513 w 4513"/>
              <a:gd name="connsiteY3" fmla="*/ 0 h 3118"/>
            </a:gdLst>
            <a:ahLst/>
            <a:cxnLst>
              <a:cxn ang="0">
                <a:pos x="connsiteX0" y="connsiteY0"/>
              </a:cxn>
              <a:cxn ang="0">
                <a:pos x="connsiteX1" y="connsiteY1"/>
              </a:cxn>
              <a:cxn ang="0">
                <a:pos x="connsiteX2" y="connsiteY2"/>
              </a:cxn>
              <a:cxn ang="0">
                <a:pos x="connsiteX3" y="connsiteY3"/>
              </a:cxn>
            </a:cxnLst>
            <a:rect l="l" t="t" r="r" b="b"/>
            <a:pathLst>
              <a:path w="4513" h="3118">
                <a:moveTo>
                  <a:pt x="4513" y="0"/>
                </a:moveTo>
                <a:lnTo>
                  <a:pt x="192" y="3118"/>
                </a:lnTo>
                <a:lnTo>
                  <a:pt x="0" y="1760"/>
                </a:lnTo>
                <a:lnTo>
                  <a:pt x="4513"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5" name="Vrije vorm: vorm 64">
            <a:extLst>
              <a:ext uri="{FF2B5EF4-FFF2-40B4-BE49-F238E27FC236}">
                <a16:creationId xmlns:a16="http://schemas.microsoft.com/office/drawing/2014/main" id="{E83E0920-2E29-BE9E-AFA8-F02C62BDB406}"/>
              </a:ext>
            </a:extLst>
          </p:cNvPr>
          <p:cNvSpPr/>
          <p:nvPr/>
        </p:nvSpPr>
        <p:spPr>
          <a:xfrm>
            <a:off x="6103933" y="3437676"/>
            <a:ext cx="4845" cy="2409"/>
          </a:xfrm>
          <a:custGeom>
            <a:avLst/>
            <a:gdLst>
              <a:gd name="connsiteX0" fmla="*/ 1699 w 5546"/>
              <a:gd name="connsiteY0" fmla="*/ 0 h 2757"/>
              <a:gd name="connsiteX1" fmla="*/ 5546 w 5546"/>
              <a:gd name="connsiteY1" fmla="*/ 1579 h 2757"/>
              <a:gd name="connsiteX2" fmla="*/ 2167 w 5546"/>
              <a:gd name="connsiteY2" fmla="*/ 2757 h 2757"/>
              <a:gd name="connsiteX3" fmla="*/ 0 w 5546"/>
              <a:gd name="connsiteY3" fmla="*/ 1134 h 2757"/>
              <a:gd name="connsiteX4" fmla="*/ 1699 w 5546"/>
              <a:gd name="connsiteY4" fmla="*/ 0 h 2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46" h="2757">
                <a:moveTo>
                  <a:pt x="1699" y="0"/>
                </a:moveTo>
                <a:lnTo>
                  <a:pt x="5546" y="1579"/>
                </a:lnTo>
                <a:lnTo>
                  <a:pt x="2167" y="2757"/>
                </a:lnTo>
                <a:lnTo>
                  <a:pt x="0" y="1134"/>
                </a:lnTo>
                <a:lnTo>
                  <a:pt x="1699"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6" name="Vrije vorm: vorm 65">
            <a:extLst>
              <a:ext uri="{FF2B5EF4-FFF2-40B4-BE49-F238E27FC236}">
                <a16:creationId xmlns:a16="http://schemas.microsoft.com/office/drawing/2014/main" id="{120D91B9-BFF2-3394-7A19-1FCEF1FBD5DD}"/>
              </a:ext>
            </a:extLst>
          </p:cNvPr>
          <p:cNvSpPr/>
          <p:nvPr/>
        </p:nvSpPr>
        <p:spPr>
          <a:xfrm>
            <a:off x="6097419" y="3441422"/>
            <a:ext cx="2485" cy="1590"/>
          </a:xfrm>
          <a:custGeom>
            <a:avLst/>
            <a:gdLst>
              <a:gd name="connsiteX0" fmla="*/ 2727 w 2844"/>
              <a:gd name="connsiteY0" fmla="*/ 0 h 1820"/>
              <a:gd name="connsiteX1" fmla="*/ 2844 w 2844"/>
              <a:gd name="connsiteY1" fmla="*/ 829 h 1820"/>
              <a:gd name="connsiteX2" fmla="*/ 0 w 2844"/>
              <a:gd name="connsiteY2" fmla="*/ 1820 h 1820"/>
              <a:gd name="connsiteX3" fmla="*/ 2727 w 2844"/>
              <a:gd name="connsiteY3" fmla="*/ 0 h 1820"/>
            </a:gdLst>
            <a:ahLst/>
            <a:cxnLst>
              <a:cxn ang="0">
                <a:pos x="connsiteX0" y="connsiteY0"/>
              </a:cxn>
              <a:cxn ang="0">
                <a:pos x="connsiteX1" y="connsiteY1"/>
              </a:cxn>
              <a:cxn ang="0">
                <a:pos x="connsiteX2" y="connsiteY2"/>
              </a:cxn>
              <a:cxn ang="0">
                <a:pos x="connsiteX3" y="connsiteY3"/>
              </a:cxn>
            </a:cxnLst>
            <a:rect l="l" t="t" r="r" b="b"/>
            <a:pathLst>
              <a:path w="2844" h="1820">
                <a:moveTo>
                  <a:pt x="2727" y="0"/>
                </a:moveTo>
                <a:lnTo>
                  <a:pt x="2844" y="829"/>
                </a:lnTo>
                <a:lnTo>
                  <a:pt x="0" y="1820"/>
                </a:lnTo>
                <a:lnTo>
                  <a:pt x="2727"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7" name="Vrije vorm: vorm 66">
            <a:extLst>
              <a:ext uri="{FF2B5EF4-FFF2-40B4-BE49-F238E27FC236}">
                <a16:creationId xmlns:a16="http://schemas.microsoft.com/office/drawing/2014/main" id="{928AD0FE-EE62-909A-85FF-4FD0DA2E424E}"/>
              </a:ext>
            </a:extLst>
          </p:cNvPr>
          <p:cNvSpPr/>
          <p:nvPr/>
        </p:nvSpPr>
        <p:spPr>
          <a:xfrm>
            <a:off x="6096125" y="3446916"/>
            <a:ext cx="4621" cy="4521"/>
          </a:xfrm>
          <a:custGeom>
            <a:avLst/>
            <a:gdLst>
              <a:gd name="connsiteX0" fmla="*/ 5096 w 5288"/>
              <a:gd name="connsiteY0" fmla="*/ 0 h 5174"/>
              <a:gd name="connsiteX1" fmla="*/ 5288 w 5288"/>
              <a:gd name="connsiteY1" fmla="*/ 1358 h 5174"/>
              <a:gd name="connsiteX2" fmla="*/ 0 w 5288"/>
              <a:gd name="connsiteY2" fmla="*/ 5174 h 5174"/>
              <a:gd name="connsiteX3" fmla="*/ 379 w 5288"/>
              <a:gd name="connsiteY3" fmla="*/ 1839 h 5174"/>
              <a:gd name="connsiteX4" fmla="*/ 5096 w 5288"/>
              <a:gd name="connsiteY4" fmla="*/ 0 h 5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88" h="5174">
                <a:moveTo>
                  <a:pt x="5096" y="0"/>
                </a:moveTo>
                <a:lnTo>
                  <a:pt x="5288" y="1358"/>
                </a:lnTo>
                <a:lnTo>
                  <a:pt x="0" y="5174"/>
                </a:lnTo>
                <a:lnTo>
                  <a:pt x="379" y="1839"/>
                </a:lnTo>
                <a:lnTo>
                  <a:pt x="5096"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nvGrpSpPr>
          <p:cNvPr id="93" name="Groep 92">
            <a:extLst>
              <a:ext uri="{FF2B5EF4-FFF2-40B4-BE49-F238E27FC236}">
                <a16:creationId xmlns:a16="http://schemas.microsoft.com/office/drawing/2014/main" id="{8F8FAF97-166C-83B0-6C72-C2E00B2B4F66}"/>
              </a:ext>
            </a:extLst>
          </p:cNvPr>
          <p:cNvGrpSpPr/>
          <p:nvPr/>
        </p:nvGrpSpPr>
        <p:grpSpPr>
          <a:xfrm>
            <a:off x="5014173" y="228600"/>
            <a:ext cx="2146620" cy="320841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4"/>
              <a:ext cx="8975642" cy="1671717"/>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OVER MIJ</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a:off x="6105418" y="1497528"/>
            <a:ext cx="2953665" cy="2312428"/>
            <a:chOff x="6008205" y="-4541452"/>
            <a:chExt cx="12350133" cy="9668932"/>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848160"/>
              <a:ext cx="7137003" cy="8975640"/>
              <a:chOff x="6008205" y="-3848160"/>
              <a:chExt cx="713700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497389">
                <a:off x="7821529" y="-196199"/>
                <a:ext cx="8975640" cy="1671718"/>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TERMEN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a:off x="6105826" y="3136007"/>
            <a:ext cx="2897253" cy="2353144"/>
            <a:chOff x="6009914" y="2309506"/>
            <a:chExt cx="12114256" cy="9839178"/>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625132">
              <a:off x="8025669" y="6090062"/>
              <a:ext cx="8975640" cy="1414528"/>
            </a:xfrm>
            <a:prstGeom prst="rect">
              <a:avLst/>
            </a:prstGeom>
            <a:noFill/>
          </p:spPr>
          <p:txBody>
            <a:bodyPr wrap="square" rtlCol="0">
              <a:spAutoFit/>
            </a:bodyPr>
            <a:lstStyle/>
            <a:p>
              <a:pPr algn="ctr"/>
              <a:r>
                <a:rPr lang="nl-NL" sz="1600" dirty="0">
                  <a:solidFill>
                    <a:schemeClr val="bg2">
                      <a:lumMod val="25000"/>
                    </a:schemeClr>
                  </a:solidFill>
                  <a:latin typeface="Roboto" panose="02000000000000000000" pitchFamily="2" charset="0"/>
                  <a:ea typeface="Roboto" panose="02000000000000000000" pitchFamily="2" charset="0"/>
                </a:rPr>
                <a:t>ORGANISATIE</a:t>
              </a:r>
              <a:endParaRPr lang="nl-NL" sz="1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a:off x="5029674" y="3448102"/>
            <a:ext cx="2146620" cy="318129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10000914"/>
              <a:ext cx="8975642" cy="1671717"/>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STAPPEN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a:off x="3132916" y="1463390"/>
            <a:ext cx="2950457" cy="2260131"/>
            <a:chOff x="-6362280" y="-4660078"/>
            <a:chExt cx="12336717" cy="9450265"/>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0" y="-4660078"/>
              <a:ext cx="9666758" cy="7848231"/>
            </a:xfrm>
            <a:custGeom>
              <a:avLst/>
              <a:gdLst>
                <a:gd name="connsiteX0" fmla="*/ 3882095 w 9666758"/>
                <a:gd name="connsiteY0" fmla="*/ 233 h 7848231"/>
                <a:gd name="connsiteX1" fmla="*/ 7657108 w 9666758"/>
                <a:gd name="connsiteY1" fmla="*/ 2717785 h 7848231"/>
                <a:gd name="connsiteX2" fmla="*/ 9340662 w 9666758"/>
                <a:gd name="connsiteY2" fmla="*/ 5684701 h 7848231"/>
                <a:gd name="connsiteX3" fmla="*/ 9666758 w 9666758"/>
                <a:gd name="connsiteY3" fmla="*/ 6036581 h 7848231"/>
                <a:gd name="connsiteX4" fmla="*/ 9651107 w 9666758"/>
                <a:gd name="connsiteY4" fmla="*/ 6055549 h 7848231"/>
                <a:gd name="connsiteX5" fmla="*/ 9142872 w 9666758"/>
                <a:gd name="connsiteY5" fmla="*/ 7263331 h 7848231"/>
                <a:gd name="connsiteX6" fmla="*/ 9128032 w 9666758"/>
                <a:gd name="connsiteY6" fmla="*/ 7360568 h 7848231"/>
                <a:gd name="connsiteX7" fmla="*/ 8521516 w 9666758"/>
                <a:gd name="connsiteY7" fmla="*/ 7286040 h 7848231"/>
                <a:gd name="connsiteX8" fmla="*/ 5130452 w 9666758"/>
                <a:gd name="connsiteY8" fmla="*/ 7657100 h 7848231"/>
                <a:gd name="connsiteX9" fmla="*/ 191134 w 9666758"/>
                <a:gd name="connsiteY9" fmla="*/ 5130449 h 7848231"/>
                <a:gd name="connsiteX10" fmla="*/ 2717786 w 9666758"/>
                <a:gd name="connsiteY10" fmla="*/ 191130 h 7848231"/>
                <a:gd name="connsiteX11" fmla="*/ 2717786 w 9666758"/>
                <a:gd name="connsiteY11" fmla="*/ 191134 h 7848231"/>
                <a:gd name="connsiteX12" fmla="*/ 3882095 w 9666758"/>
                <a:gd name="connsiteY12" fmla="*/ 233 h 7848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58" h="7848231" fill="none" extrusionOk="0">
                  <a:moveTo>
                    <a:pt x="3882095" y="233"/>
                  </a:moveTo>
                  <a:cubicBezTo>
                    <a:pt x="5515970" y="-658"/>
                    <a:pt x="6882690" y="1223120"/>
                    <a:pt x="7657108" y="2717785"/>
                  </a:cubicBezTo>
                  <a:cubicBezTo>
                    <a:pt x="8163736" y="3689512"/>
                    <a:pt x="8447229" y="4736029"/>
                    <a:pt x="9340662" y="5684701"/>
                  </a:cubicBezTo>
                  <a:cubicBezTo>
                    <a:pt x="9416893" y="5773723"/>
                    <a:pt x="9588968" y="5974468"/>
                    <a:pt x="9666758" y="6036581"/>
                  </a:cubicBezTo>
                  <a:cubicBezTo>
                    <a:pt x="9663158" y="6040811"/>
                    <a:pt x="9655318" y="6050856"/>
                    <a:pt x="9651107" y="6055549"/>
                  </a:cubicBezTo>
                  <a:cubicBezTo>
                    <a:pt x="9461991" y="6421960"/>
                    <a:pt x="9240283" y="6838952"/>
                    <a:pt x="9142872" y="7263331"/>
                  </a:cubicBezTo>
                  <a:cubicBezTo>
                    <a:pt x="9140239" y="7296218"/>
                    <a:pt x="9137285" y="7317857"/>
                    <a:pt x="9128032" y="7360568"/>
                  </a:cubicBezTo>
                  <a:cubicBezTo>
                    <a:pt x="8858333" y="7309196"/>
                    <a:pt x="8768667" y="7300593"/>
                    <a:pt x="8521516" y="7286040"/>
                  </a:cubicBezTo>
                  <a:cubicBezTo>
                    <a:pt x="7526474" y="7364068"/>
                    <a:pt x="6064302" y="7425964"/>
                    <a:pt x="5130452" y="7657100"/>
                  </a:cubicBezTo>
                  <a:cubicBezTo>
                    <a:pt x="3348565" y="8354853"/>
                    <a:pt x="1021323" y="7417212"/>
                    <a:pt x="191134" y="5130449"/>
                  </a:cubicBezTo>
                  <a:cubicBezTo>
                    <a:pt x="-435034" y="2946243"/>
                    <a:pt x="1127791" y="637889"/>
                    <a:pt x="2717786" y="191130"/>
                  </a:cubicBezTo>
                  <a:lnTo>
                    <a:pt x="2717786" y="191134"/>
                  </a:lnTo>
                  <a:cubicBezTo>
                    <a:pt x="3110916" y="10455"/>
                    <a:pt x="3490956" y="13978"/>
                    <a:pt x="3882095" y="233"/>
                  </a:cubicBezTo>
                  <a:close/>
                </a:path>
                <a:path w="9666758" h="7848231" stroke="0" extrusionOk="0">
                  <a:moveTo>
                    <a:pt x="3882095" y="233"/>
                  </a:moveTo>
                  <a:cubicBezTo>
                    <a:pt x="5900024" y="-85472"/>
                    <a:pt x="7077386" y="978777"/>
                    <a:pt x="7657108" y="2717785"/>
                  </a:cubicBezTo>
                  <a:cubicBezTo>
                    <a:pt x="8021821" y="3910506"/>
                    <a:pt x="8334919" y="4790760"/>
                    <a:pt x="9340662" y="5684701"/>
                  </a:cubicBezTo>
                  <a:cubicBezTo>
                    <a:pt x="9429360" y="5784527"/>
                    <a:pt x="9533974" y="5861304"/>
                    <a:pt x="9666758" y="6036581"/>
                  </a:cubicBezTo>
                  <a:cubicBezTo>
                    <a:pt x="9660108" y="6044572"/>
                    <a:pt x="9658551" y="6046276"/>
                    <a:pt x="9651107" y="6055549"/>
                  </a:cubicBezTo>
                  <a:cubicBezTo>
                    <a:pt x="9382332" y="6392216"/>
                    <a:pt x="9177664" y="6900521"/>
                    <a:pt x="9142872" y="7263331"/>
                  </a:cubicBezTo>
                  <a:cubicBezTo>
                    <a:pt x="9136467" y="7297575"/>
                    <a:pt x="9139051" y="7316440"/>
                    <a:pt x="9128032" y="7360568"/>
                  </a:cubicBezTo>
                  <a:cubicBezTo>
                    <a:pt x="8898523" y="7304729"/>
                    <a:pt x="8817195" y="7321860"/>
                    <a:pt x="8521516" y="7286040"/>
                  </a:cubicBezTo>
                  <a:cubicBezTo>
                    <a:pt x="7199470" y="7344849"/>
                    <a:pt x="6096763" y="7269868"/>
                    <a:pt x="5130452" y="7657100"/>
                  </a:cubicBezTo>
                  <a:cubicBezTo>
                    <a:pt x="3447297" y="8165441"/>
                    <a:pt x="1017182" y="7421405"/>
                    <a:pt x="191134" y="5130449"/>
                  </a:cubicBezTo>
                  <a:cubicBezTo>
                    <a:pt x="-766996" y="3419263"/>
                    <a:pt x="702097" y="340841"/>
                    <a:pt x="2717786" y="191130"/>
                  </a:cubicBezTo>
                  <a:lnTo>
                    <a:pt x="2717786" y="191134"/>
                  </a:lnTo>
                  <a:cubicBezTo>
                    <a:pt x="3142725" y="84079"/>
                    <a:pt x="3520622" y="-52761"/>
                    <a:pt x="3882095"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595951" y="-533492"/>
              <a:ext cx="8975640" cy="1671717"/>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BEREN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a:off x="3181029" y="3162148"/>
            <a:ext cx="2915428" cy="2301990"/>
            <a:chOff x="-6219513" y="2418809"/>
            <a:chExt cx="12190252" cy="9625288"/>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3" y="4195921"/>
              <a:ext cx="9851389" cy="7848176"/>
            </a:xfrm>
            <a:custGeom>
              <a:avLst/>
              <a:gdLst>
                <a:gd name="connsiteX0" fmla="*/ 3865832 w 9851389"/>
                <a:gd name="connsiteY0" fmla="*/ 412 h 7848176"/>
                <a:gd name="connsiteX1" fmla="*/ 5034641 w 9851389"/>
                <a:gd name="connsiteY1" fmla="*/ 161498 h 7848176"/>
                <a:gd name="connsiteX2" fmla="*/ 8434070 w 9851389"/>
                <a:gd name="connsiteY2" fmla="*/ 445781 h 7848176"/>
                <a:gd name="connsiteX3" fmla="*/ 8788469 w 9851389"/>
                <a:gd name="connsiteY3" fmla="*/ 393008 h 7848176"/>
                <a:gd name="connsiteX4" fmla="*/ 9172401 w 9851389"/>
                <a:gd name="connsiteY4" fmla="*/ 335838 h 7848176"/>
                <a:gd name="connsiteX5" fmla="*/ 9196915 w 9851389"/>
                <a:gd name="connsiteY5" fmla="*/ 402814 h 7848176"/>
                <a:gd name="connsiteX6" fmla="*/ 9508335 w 9851389"/>
                <a:gd name="connsiteY6" fmla="*/ 976567 h 7848176"/>
                <a:gd name="connsiteX7" fmla="*/ 9851389 w 9851389"/>
                <a:gd name="connsiteY7" fmla="*/ 1392351 h 7848176"/>
                <a:gd name="connsiteX8" fmla="*/ 9578205 w 9851389"/>
                <a:gd name="connsiteY8" fmla="*/ 1702674 h 7848176"/>
                <a:gd name="connsiteX9" fmla="*/ 9293871 w 9851389"/>
                <a:gd name="connsiteY9" fmla="*/ 2025664 h 7848176"/>
                <a:gd name="connsiteX10" fmla="*/ 7686682 w 9851389"/>
                <a:gd name="connsiteY10" fmla="*/ 5034637 h 7848176"/>
                <a:gd name="connsiteX11" fmla="*/ 2813539 w 9851389"/>
                <a:gd name="connsiteY11" fmla="*/ 7686681 h 7848176"/>
                <a:gd name="connsiteX12" fmla="*/ 161494 w 9851389"/>
                <a:gd name="connsiteY12" fmla="*/ 2813538 h 7848176"/>
                <a:gd name="connsiteX13" fmla="*/ 161498 w 9851389"/>
                <a:gd name="connsiteY13" fmla="*/ 2813542 h 7848176"/>
                <a:gd name="connsiteX14" fmla="*/ 3865832 w 9851389"/>
                <a:gd name="connsiteY14" fmla="*/ 412 h 784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89" h="7848176" fill="none" extrusionOk="0">
                  <a:moveTo>
                    <a:pt x="3865832" y="412"/>
                  </a:moveTo>
                  <a:cubicBezTo>
                    <a:pt x="4229769" y="16513"/>
                    <a:pt x="4572474" y="31715"/>
                    <a:pt x="5034641" y="161498"/>
                  </a:cubicBezTo>
                  <a:cubicBezTo>
                    <a:pt x="6045922" y="482757"/>
                    <a:pt x="7216645" y="593792"/>
                    <a:pt x="8434070" y="445781"/>
                  </a:cubicBezTo>
                  <a:cubicBezTo>
                    <a:pt x="8599474" y="412114"/>
                    <a:pt x="8685008" y="394246"/>
                    <a:pt x="8788469" y="393008"/>
                  </a:cubicBezTo>
                  <a:cubicBezTo>
                    <a:pt x="8891930" y="391770"/>
                    <a:pt x="9078343" y="331228"/>
                    <a:pt x="9172401" y="335838"/>
                  </a:cubicBezTo>
                  <a:cubicBezTo>
                    <a:pt x="9178567" y="361164"/>
                    <a:pt x="9187577" y="386716"/>
                    <a:pt x="9196915" y="402814"/>
                  </a:cubicBezTo>
                  <a:cubicBezTo>
                    <a:pt x="9282705" y="609763"/>
                    <a:pt x="9370079" y="823373"/>
                    <a:pt x="9508335" y="976567"/>
                  </a:cubicBezTo>
                  <a:cubicBezTo>
                    <a:pt x="9633495" y="1116103"/>
                    <a:pt x="9705033" y="1206763"/>
                    <a:pt x="9851389" y="1392351"/>
                  </a:cubicBezTo>
                  <a:cubicBezTo>
                    <a:pt x="9769998" y="1459730"/>
                    <a:pt x="9700519" y="1569888"/>
                    <a:pt x="9578205" y="1702674"/>
                  </a:cubicBezTo>
                  <a:cubicBezTo>
                    <a:pt x="9455891" y="1835460"/>
                    <a:pt x="9417976" y="1870807"/>
                    <a:pt x="9293871" y="2025664"/>
                  </a:cubicBezTo>
                  <a:cubicBezTo>
                    <a:pt x="8529181" y="2856201"/>
                    <a:pt x="7923182" y="3965955"/>
                    <a:pt x="7686682" y="5034637"/>
                  </a:cubicBezTo>
                  <a:cubicBezTo>
                    <a:pt x="7070030" y="7187874"/>
                    <a:pt x="4604109" y="8033280"/>
                    <a:pt x="2813539" y="7686681"/>
                  </a:cubicBezTo>
                  <a:cubicBezTo>
                    <a:pt x="489841" y="7241184"/>
                    <a:pt x="-961202" y="4943640"/>
                    <a:pt x="161494" y="2813538"/>
                  </a:cubicBezTo>
                  <a:lnTo>
                    <a:pt x="161498" y="2813542"/>
                  </a:lnTo>
                  <a:cubicBezTo>
                    <a:pt x="335409" y="1148889"/>
                    <a:pt x="2011972" y="248482"/>
                    <a:pt x="3865832" y="412"/>
                  </a:cubicBezTo>
                  <a:close/>
                </a:path>
                <a:path w="9851389" h="7848176" stroke="0" extrusionOk="0">
                  <a:moveTo>
                    <a:pt x="3865832" y="412"/>
                  </a:moveTo>
                  <a:cubicBezTo>
                    <a:pt x="4237588" y="12097"/>
                    <a:pt x="4617004" y="82133"/>
                    <a:pt x="5034641" y="161498"/>
                  </a:cubicBezTo>
                  <a:cubicBezTo>
                    <a:pt x="6085561" y="659432"/>
                    <a:pt x="7124778" y="320076"/>
                    <a:pt x="8434070" y="445781"/>
                  </a:cubicBezTo>
                  <a:cubicBezTo>
                    <a:pt x="8554165" y="414081"/>
                    <a:pt x="8727471" y="390585"/>
                    <a:pt x="8803236" y="390810"/>
                  </a:cubicBezTo>
                  <a:cubicBezTo>
                    <a:pt x="8879001" y="391035"/>
                    <a:pt x="9001570" y="343324"/>
                    <a:pt x="9172401" y="335838"/>
                  </a:cubicBezTo>
                  <a:cubicBezTo>
                    <a:pt x="9183091" y="367399"/>
                    <a:pt x="9191634" y="378564"/>
                    <a:pt x="9196915" y="402814"/>
                  </a:cubicBezTo>
                  <a:cubicBezTo>
                    <a:pt x="9284456" y="639380"/>
                    <a:pt x="9369928" y="775223"/>
                    <a:pt x="9508335" y="976567"/>
                  </a:cubicBezTo>
                  <a:cubicBezTo>
                    <a:pt x="9606264" y="1131946"/>
                    <a:pt x="9682098" y="1198670"/>
                    <a:pt x="9851389" y="1392351"/>
                  </a:cubicBezTo>
                  <a:cubicBezTo>
                    <a:pt x="9766194" y="1492701"/>
                    <a:pt x="9690850" y="1568865"/>
                    <a:pt x="9567055" y="1715341"/>
                  </a:cubicBezTo>
                  <a:cubicBezTo>
                    <a:pt x="9443260" y="1861816"/>
                    <a:pt x="9351422" y="1937630"/>
                    <a:pt x="9293871" y="2025664"/>
                  </a:cubicBezTo>
                  <a:cubicBezTo>
                    <a:pt x="8698632" y="2780123"/>
                    <a:pt x="7979073" y="3926610"/>
                    <a:pt x="7686682" y="5034637"/>
                  </a:cubicBezTo>
                  <a:cubicBezTo>
                    <a:pt x="6786655" y="7255822"/>
                    <a:pt x="4783072" y="8068671"/>
                    <a:pt x="2813539" y="7686681"/>
                  </a:cubicBezTo>
                  <a:cubicBezTo>
                    <a:pt x="1127174" y="6832105"/>
                    <a:pt x="-286324" y="5363969"/>
                    <a:pt x="161494" y="2813538"/>
                  </a:cubicBezTo>
                  <a:lnTo>
                    <a:pt x="161498" y="2813542"/>
                  </a:lnTo>
                  <a:cubicBezTo>
                    <a:pt x="661168" y="1055497"/>
                    <a:pt x="2374198" y="18564"/>
                    <a:pt x="3865832"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090903">
              <a:off x="-4814561" y="6263660"/>
              <a:ext cx="8975640" cy="1285937"/>
            </a:xfrm>
            <a:prstGeom prst="rect">
              <a:avLst/>
            </a:prstGeom>
            <a:noFill/>
          </p:spPr>
          <p:txBody>
            <a:bodyPr wrap="square" rtlCol="0">
              <a:spAutoFit/>
            </a:bodyPr>
            <a:lstStyle/>
            <a:p>
              <a:pPr algn="ctr"/>
              <a:r>
                <a:rPr lang="nl-NL" sz="1400" dirty="0">
                  <a:solidFill>
                    <a:schemeClr val="bg2">
                      <a:lumMod val="25000"/>
                    </a:schemeClr>
                  </a:solidFill>
                  <a:latin typeface="Roboto" panose="02000000000000000000" pitchFamily="2" charset="0"/>
                  <a:ea typeface="Roboto" panose="02000000000000000000" pitchFamily="2" charset="0"/>
                </a:rPr>
                <a:t>LESMATERIAAL</a:t>
              </a:r>
              <a:endParaRPr lang="nl-NL" sz="14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2" name="Groep 1">
            <a:extLst>
              <a:ext uri="{FF2B5EF4-FFF2-40B4-BE49-F238E27FC236}">
                <a16:creationId xmlns:a16="http://schemas.microsoft.com/office/drawing/2014/main" id="{36F10A01-1949-A30A-7A26-AEC2298EA004}"/>
              </a:ext>
            </a:extLst>
          </p:cNvPr>
          <p:cNvGrpSpPr/>
          <p:nvPr/>
        </p:nvGrpSpPr>
        <p:grpSpPr>
          <a:xfrm>
            <a:off x="2043087" y="7459829"/>
            <a:ext cx="3805902" cy="3805902"/>
            <a:chOff x="2162626" y="1616180"/>
            <a:chExt cx="3805902" cy="3805902"/>
          </a:xfrm>
        </p:grpSpPr>
        <p:pic>
          <p:nvPicPr>
            <p:cNvPr id="3" name="Picture 2" descr="Website Op Laptop Scherm Vector Schets Pictogram Geïsoleerd Op Achtergrond.  Hand Getekend Website Op Laptop Scherm Pictogram. Website Op Laptop Scherm  Schets Pictogram Voor Infographic, Website Of App. Royalty vrije SVG,  Cliparts,">
              <a:hlinkClick r:id="rId14"/>
              <a:extLst>
                <a:ext uri="{FF2B5EF4-FFF2-40B4-BE49-F238E27FC236}">
                  <a16:creationId xmlns:a16="http://schemas.microsoft.com/office/drawing/2014/main" id="{5A761B56-E5E0-E43A-CA69-04A3A57BFF9C}"/>
                </a:ext>
              </a:extLst>
            </p:cNvPr>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62626" y="1616180"/>
              <a:ext cx="3805902" cy="3805902"/>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D7A85E6A-0CF0-2181-F7BE-53D89D5DF0D5}"/>
                </a:ext>
              </a:extLst>
            </p:cNvPr>
            <p:cNvSpPr txBox="1"/>
            <p:nvPr/>
          </p:nvSpPr>
          <p:spPr>
            <a:xfrm>
              <a:off x="3361067" y="2040327"/>
              <a:ext cx="1466779" cy="461665"/>
            </a:xfrm>
            <a:prstGeom prst="rect">
              <a:avLst/>
            </a:prstGeom>
            <a:noFill/>
          </p:spPr>
          <p:txBody>
            <a:bodyPr wrap="square" rtlCol="0">
              <a:spAutoFit/>
            </a:bodyPr>
            <a:lstStyle/>
            <a:p>
              <a:pPr algn="ctr"/>
              <a:r>
                <a:rPr lang="nl-NL" sz="2400" b="1" dirty="0">
                  <a:solidFill>
                    <a:srgbClr val="7030A0"/>
                  </a:solidFill>
                  <a:latin typeface="Roboto" panose="02000000000000000000" pitchFamily="2" charset="0"/>
                  <a:ea typeface="Roboto" panose="02000000000000000000" pitchFamily="2" charset="0"/>
                </a:rPr>
                <a:t>LOWAN</a:t>
              </a:r>
            </a:p>
          </p:txBody>
        </p:sp>
      </p:grpSp>
      <p:grpSp>
        <p:nvGrpSpPr>
          <p:cNvPr id="5" name="Groep 4">
            <a:extLst>
              <a:ext uri="{FF2B5EF4-FFF2-40B4-BE49-F238E27FC236}">
                <a16:creationId xmlns:a16="http://schemas.microsoft.com/office/drawing/2014/main" id="{AB747626-4C2B-619F-BACD-3356417F44B2}"/>
              </a:ext>
            </a:extLst>
          </p:cNvPr>
          <p:cNvGrpSpPr/>
          <p:nvPr/>
        </p:nvGrpSpPr>
        <p:grpSpPr>
          <a:xfrm>
            <a:off x="6103933" y="7484399"/>
            <a:ext cx="3805902" cy="3805902"/>
            <a:chOff x="6223472" y="1640750"/>
            <a:chExt cx="3805902" cy="3805902"/>
          </a:xfrm>
        </p:grpSpPr>
        <p:pic>
          <p:nvPicPr>
            <p:cNvPr id="6" name="Picture 2" descr="Website Op Laptop Scherm Vector Schets Pictogram Geïsoleerd Op Achtergrond.  Hand Getekend Website Op Laptop Scherm Pictogram. Website Op Laptop Scherm  Schets Pictogram Voor Infographic, Website Of App. Royalty vrije SVG,  Cliparts,">
              <a:hlinkClick r:id="rId16"/>
              <a:extLst>
                <a:ext uri="{FF2B5EF4-FFF2-40B4-BE49-F238E27FC236}">
                  <a16:creationId xmlns:a16="http://schemas.microsoft.com/office/drawing/2014/main" id="{E0991D31-27F7-E6DC-2FC4-0698E2516192}"/>
                </a:ext>
              </a:extLst>
            </p:cNvPr>
            <p:cNvPicPr>
              <a:picLocks noChangeAspect="1" noChangeArrowheads="1"/>
            </p:cNvPicPr>
            <p:nvPr/>
          </p:nvPicPr>
          <p:blipFill>
            <a:blip r:embed="rId15">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23472" y="1640750"/>
              <a:ext cx="3805902" cy="3805902"/>
            </a:xfrm>
            <a:prstGeom prst="rect">
              <a:avLst/>
            </a:prstGeom>
            <a:noFill/>
            <a:extLst>
              <a:ext uri="{909E8E84-426E-40DD-AFC4-6F175D3DCCD1}">
                <a14:hiddenFill xmlns:a14="http://schemas.microsoft.com/office/drawing/2010/main">
                  <a:solidFill>
                    <a:srgbClr val="FFFFFF"/>
                  </a:solidFill>
                </a14:hiddenFill>
              </a:ext>
            </a:extLst>
          </p:spPr>
        </p:pic>
        <p:sp>
          <p:nvSpPr>
            <p:cNvPr id="7" name="Tekstvak 6">
              <a:extLst>
                <a:ext uri="{FF2B5EF4-FFF2-40B4-BE49-F238E27FC236}">
                  <a16:creationId xmlns:a16="http://schemas.microsoft.com/office/drawing/2014/main" id="{0C506A42-B032-441D-AE78-5BBFB20229C6}"/>
                </a:ext>
              </a:extLst>
            </p:cNvPr>
            <p:cNvSpPr txBox="1"/>
            <p:nvPr/>
          </p:nvSpPr>
          <p:spPr>
            <a:xfrm>
              <a:off x="6685060" y="2012479"/>
              <a:ext cx="2882725" cy="461665"/>
            </a:xfrm>
            <a:prstGeom prst="rect">
              <a:avLst/>
            </a:prstGeom>
            <a:noFill/>
          </p:spPr>
          <p:txBody>
            <a:bodyPr wrap="square" rtlCol="0">
              <a:spAutoFit/>
            </a:bodyPr>
            <a:lstStyle/>
            <a:p>
              <a:pPr algn="ctr"/>
              <a:r>
                <a:rPr lang="nl-NL" sz="2400" b="1" dirty="0">
                  <a:solidFill>
                    <a:srgbClr val="7030A0"/>
                  </a:solidFill>
                  <a:latin typeface="Roboto" panose="02000000000000000000" pitchFamily="2" charset="0"/>
                  <a:ea typeface="Roboto" panose="02000000000000000000" pitchFamily="2" charset="0"/>
                </a:rPr>
                <a:t>K0022 / K0023</a:t>
              </a:r>
            </a:p>
          </p:txBody>
        </p:sp>
      </p:grpSp>
      <p:pic>
        <p:nvPicPr>
          <p:cNvPr id="8" name="Afbeelding 7" descr="Afbeelding met tekst, schermopname&#10;&#10;Automatisch gegenereerde beschrijving">
            <a:extLst>
              <a:ext uri="{FF2B5EF4-FFF2-40B4-BE49-F238E27FC236}">
                <a16:creationId xmlns:a16="http://schemas.microsoft.com/office/drawing/2014/main" id="{8CC2F6FD-3664-EB17-3C8E-F29660AF6782}"/>
              </a:ext>
            </a:extLst>
          </p:cNvPr>
          <p:cNvPicPr>
            <a:picLocks noChangeAspect="1"/>
          </p:cNvPicPr>
          <p:nvPr/>
        </p:nvPicPr>
        <p:blipFill rotWithShape="1">
          <a:blip r:embed="rId17">
            <a:extLst>
              <a:ext uri="{28A0092B-C50C-407E-A947-70E740481C1C}">
                <a14:useLocalDpi xmlns:a14="http://schemas.microsoft.com/office/drawing/2010/main" val="0"/>
              </a:ext>
            </a:extLst>
          </a:blip>
          <a:srcRect b="9916"/>
          <a:stretch/>
        </p:blipFill>
        <p:spPr>
          <a:xfrm>
            <a:off x="5130533" y="-3162518"/>
            <a:ext cx="1662692" cy="1559045"/>
          </a:xfrm>
          <a:prstGeom prst="rect">
            <a:avLst/>
          </a:prstGeom>
        </p:spPr>
      </p:pic>
      <p:pic>
        <p:nvPicPr>
          <p:cNvPr id="9" name="Afbeelding 8" descr="Afbeelding met Lettertype, Graphics, tekst, logo&#10;&#10;Automatisch gegenereerde beschrijving">
            <a:extLst>
              <a:ext uri="{FF2B5EF4-FFF2-40B4-BE49-F238E27FC236}">
                <a16:creationId xmlns:a16="http://schemas.microsoft.com/office/drawing/2014/main" id="{3CA0F943-9CF6-E224-4D9E-B58FE906E07D}"/>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000749" y="7856128"/>
            <a:ext cx="2114561" cy="990930"/>
          </a:xfrm>
          <a:prstGeom prst="rect">
            <a:avLst/>
          </a:prstGeom>
        </p:spPr>
      </p:pic>
      <p:sp>
        <p:nvSpPr>
          <p:cNvPr id="10" name="Tekstvak 9">
            <a:extLst>
              <a:ext uri="{FF2B5EF4-FFF2-40B4-BE49-F238E27FC236}">
                <a16:creationId xmlns:a16="http://schemas.microsoft.com/office/drawing/2014/main" id="{2C1C0522-B313-68FA-5773-2E3FA7746698}"/>
              </a:ext>
            </a:extLst>
          </p:cNvPr>
          <p:cNvSpPr txBox="1"/>
          <p:nvPr/>
        </p:nvSpPr>
        <p:spPr>
          <a:xfrm>
            <a:off x="-2169101" y="9056493"/>
            <a:ext cx="4451266" cy="461665"/>
          </a:xfrm>
          <a:prstGeom prst="rect">
            <a:avLst/>
          </a:prstGeom>
          <a:noFill/>
        </p:spPr>
        <p:txBody>
          <a:bodyPr wrap="square" rtlCol="0">
            <a:spAutoFit/>
          </a:bodyPr>
          <a:lstStyle/>
          <a:p>
            <a:pPr algn="ctr"/>
            <a:r>
              <a:rPr lang="nl-NL" sz="2400" b="1" dirty="0">
                <a:solidFill>
                  <a:srgbClr val="7030A0"/>
                </a:solidFill>
                <a:latin typeface="Roboto" panose="02000000000000000000" pitchFamily="2" charset="0"/>
                <a:ea typeface="Roboto" panose="02000000000000000000" pitchFamily="2" charset="0"/>
              </a:rPr>
              <a:t>SARK@SUMMACOLLEGE.NL</a:t>
            </a:r>
          </a:p>
        </p:txBody>
      </p:sp>
    </p:spTree>
    <p:extLst>
      <p:ext uri="{BB962C8B-B14F-4D97-AF65-F5344CB8AC3E}">
        <p14:creationId xmlns:p14="http://schemas.microsoft.com/office/powerpoint/2010/main" val="40687158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37A6836F-5004-DE1F-CFC2-14ECFE0FC4C9}"/>
              </a:ext>
            </a:extLst>
          </p:cNvPr>
          <p:cNvSpPr txBox="1"/>
          <p:nvPr/>
        </p:nvSpPr>
        <p:spPr>
          <a:xfrm>
            <a:off x="74629" y="357734"/>
            <a:ext cx="11972027" cy="830997"/>
          </a:xfrm>
          <a:prstGeom prst="rect">
            <a:avLst/>
          </a:prstGeom>
          <a:noFill/>
        </p:spPr>
        <p:txBody>
          <a:bodyPr wrap="square" rtlCol="0">
            <a:spAutoFit/>
          </a:bodyPr>
          <a:lstStyle/>
          <a:p>
            <a:pPr algn="ctr"/>
            <a:r>
              <a:rPr lang="nl-NL" sz="4800" dirty="0">
                <a:solidFill>
                  <a:schemeClr val="bg2">
                    <a:lumMod val="25000"/>
                  </a:schemeClr>
                </a:solidFill>
                <a:latin typeface="Roboto" panose="02000000000000000000" pitchFamily="2" charset="0"/>
                <a:ea typeface="Roboto" panose="02000000000000000000" pitchFamily="2" charset="0"/>
              </a:rPr>
              <a:t>BLIJF MET MIJ/ONS IN CONTACT</a:t>
            </a:r>
          </a:p>
        </p:txBody>
      </p:sp>
      <p:pic>
        <p:nvPicPr>
          <p:cNvPr id="5" name="Afbeelding 4" descr="Afbeelding met tekst, schermopname&#10;&#10;Automatisch gegenereerde beschrijving">
            <a:extLst>
              <a:ext uri="{FF2B5EF4-FFF2-40B4-BE49-F238E27FC236}">
                <a16:creationId xmlns:a16="http://schemas.microsoft.com/office/drawing/2014/main" id="{AC5B31D3-30FC-CC50-6A01-D00E18517BF3}"/>
              </a:ext>
            </a:extLst>
          </p:cNvPr>
          <p:cNvPicPr>
            <a:picLocks noChangeAspect="1"/>
          </p:cNvPicPr>
          <p:nvPr/>
        </p:nvPicPr>
        <p:blipFill rotWithShape="1">
          <a:blip r:embed="rId2">
            <a:extLst>
              <a:ext uri="{28A0092B-C50C-407E-A947-70E740481C1C}">
                <a14:useLocalDpi xmlns:a14="http://schemas.microsoft.com/office/drawing/2010/main" val="0"/>
              </a:ext>
            </a:extLst>
          </a:blip>
          <a:srcRect b="9916"/>
          <a:stretch/>
        </p:blipFill>
        <p:spPr>
          <a:xfrm>
            <a:off x="5290283" y="1188731"/>
            <a:ext cx="5931018" cy="5561295"/>
          </a:xfrm>
          <a:prstGeom prst="rect">
            <a:avLst/>
          </a:prstGeom>
        </p:spPr>
      </p:pic>
      <p:pic>
        <p:nvPicPr>
          <p:cNvPr id="9" name="Afbeelding 8" descr="Afbeelding met Lettertype, Graphics, tekst, logo&#10;&#10;Automatisch gegenereerde beschrijving">
            <a:extLst>
              <a:ext uri="{FF2B5EF4-FFF2-40B4-BE49-F238E27FC236}">
                <a16:creationId xmlns:a16="http://schemas.microsoft.com/office/drawing/2014/main" id="{9FEFA460-9C72-F889-AE9F-E61A3F774A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5776" y="2933535"/>
            <a:ext cx="2114561" cy="990930"/>
          </a:xfrm>
          <a:prstGeom prst="rect">
            <a:avLst/>
          </a:prstGeom>
        </p:spPr>
      </p:pic>
      <p:sp>
        <p:nvSpPr>
          <p:cNvPr id="2" name="Tekstvak 1">
            <a:extLst>
              <a:ext uri="{FF2B5EF4-FFF2-40B4-BE49-F238E27FC236}">
                <a16:creationId xmlns:a16="http://schemas.microsoft.com/office/drawing/2014/main" id="{60E29B5F-3F37-5D85-2B8C-83391DCEC27D}"/>
              </a:ext>
            </a:extLst>
          </p:cNvPr>
          <p:cNvSpPr txBox="1"/>
          <p:nvPr/>
        </p:nvSpPr>
        <p:spPr>
          <a:xfrm>
            <a:off x="277424" y="4133900"/>
            <a:ext cx="4451266" cy="461665"/>
          </a:xfrm>
          <a:prstGeom prst="rect">
            <a:avLst/>
          </a:prstGeom>
          <a:noFill/>
        </p:spPr>
        <p:txBody>
          <a:bodyPr wrap="square" rtlCol="0">
            <a:spAutoFit/>
          </a:bodyPr>
          <a:lstStyle/>
          <a:p>
            <a:pPr algn="ctr"/>
            <a:r>
              <a:rPr lang="nl-NL" sz="2400" b="1" dirty="0">
                <a:solidFill>
                  <a:srgbClr val="7030A0"/>
                </a:solidFill>
                <a:latin typeface="Roboto" panose="02000000000000000000" pitchFamily="2" charset="0"/>
                <a:ea typeface="Roboto" panose="02000000000000000000" pitchFamily="2" charset="0"/>
              </a:rPr>
              <a:t>SARK@SUMMACOLLEGE.NL</a:t>
            </a:r>
          </a:p>
        </p:txBody>
      </p:sp>
    </p:spTree>
    <p:extLst>
      <p:ext uri="{BB962C8B-B14F-4D97-AF65-F5344CB8AC3E}">
        <p14:creationId xmlns:p14="http://schemas.microsoft.com/office/powerpoint/2010/main" val="28326039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Afbeelding met Lettertype, Graphics, tekst, logo&#10;&#10;Automatisch gegenereerde beschrijving">
            <a:extLst>
              <a:ext uri="{FF2B5EF4-FFF2-40B4-BE49-F238E27FC236}">
                <a16:creationId xmlns:a16="http://schemas.microsoft.com/office/drawing/2014/main" id="{6197967A-E830-41DA-BE72-1D6AF23DF3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2685" y="564547"/>
            <a:ext cx="2114561" cy="990930"/>
          </a:xfrm>
          <a:prstGeom prst="rect">
            <a:avLst/>
          </a:prstGeom>
        </p:spPr>
      </p:pic>
      <p:sp>
        <p:nvSpPr>
          <p:cNvPr id="56" name="Vrije vorm: vorm 55">
            <a:extLst>
              <a:ext uri="{FF2B5EF4-FFF2-40B4-BE49-F238E27FC236}">
                <a16:creationId xmlns:a16="http://schemas.microsoft.com/office/drawing/2014/main" id="{9D2E3E77-89D1-89C7-E70C-35C58B215A3F}"/>
              </a:ext>
            </a:extLst>
          </p:cNvPr>
          <p:cNvSpPr/>
          <p:nvPr/>
        </p:nvSpPr>
        <p:spPr>
          <a:xfrm>
            <a:off x="5970739" y="3544832"/>
            <a:ext cx="17231" cy="71392"/>
          </a:xfrm>
          <a:custGeom>
            <a:avLst/>
            <a:gdLst>
              <a:gd name="connsiteX0" fmla="*/ 2218 w 4717"/>
              <a:gd name="connsiteY0" fmla="*/ 0 h 19542"/>
              <a:gd name="connsiteX1" fmla="*/ 3829 w 4717"/>
              <a:gd name="connsiteY1" fmla="*/ 11415 h 19542"/>
              <a:gd name="connsiteX2" fmla="*/ 1102 w 4717"/>
              <a:gd name="connsiteY2" fmla="*/ 13235 h 19542"/>
              <a:gd name="connsiteX3" fmla="*/ 3946 w 4717"/>
              <a:gd name="connsiteY3" fmla="*/ 12244 h 19542"/>
              <a:gd name="connsiteX4" fmla="*/ 4717 w 4717"/>
              <a:gd name="connsiteY4" fmla="*/ 17703 h 19542"/>
              <a:gd name="connsiteX5" fmla="*/ 0 w 4717"/>
              <a:gd name="connsiteY5" fmla="*/ 19542 h 19542"/>
              <a:gd name="connsiteX6" fmla="*/ 2218 w 4717"/>
              <a:gd name="connsiteY6" fmla="*/ 0 h 1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17" h="19542">
                <a:moveTo>
                  <a:pt x="2218" y="0"/>
                </a:moveTo>
                <a:lnTo>
                  <a:pt x="3829" y="11415"/>
                </a:lnTo>
                <a:lnTo>
                  <a:pt x="1102" y="13235"/>
                </a:lnTo>
                <a:lnTo>
                  <a:pt x="3946" y="12244"/>
                </a:lnTo>
                <a:lnTo>
                  <a:pt x="4717" y="17703"/>
                </a:lnTo>
                <a:lnTo>
                  <a:pt x="0" y="19542"/>
                </a:lnTo>
                <a:lnTo>
                  <a:pt x="2218"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57" name="Vrije vorm: vorm 56">
            <a:extLst>
              <a:ext uri="{FF2B5EF4-FFF2-40B4-BE49-F238E27FC236}">
                <a16:creationId xmlns:a16="http://schemas.microsoft.com/office/drawing/2014/main" id="{2189AB50-DA41-B04D-A649-EE1B493F7EC9}"/>
              </a:ext>
            </a:extLst>
          </p:cNvPr>
          <p:cNvSpPr/>
          <p:nvPr/>
        </p:nvSpPr>
        <p:spPr>
          <a:xfrm>
            <a:off x="5982229" y="3560200"/>
            <a:ext cx="25980" cy="14812"/>
          </a:xfrm>
          <a:custGeom>
            <a:avLst/>
            <a:gdLst>
              <a:gd name="connsiteX0" fmla="*/ 0 w 7111"/>
              <a:gd name="connsiteY0" fmla="*/ 0 h 4054"/>
              <a:gd name="connsiteX1" fmla="*/ 5182 w 7111"/>
              <a:gd name="connsiteY1" fmla="*/ 2128 h 4054"/>
              <a:gd name="connsiteX2" fmla="*/ 5228 w 7111"/>
              <a:gd name="connsiteY2" fmla="*/ 2473 h 4054"/>
              <a:gd name="connsiteX3" fmla="*/ 5266 w 7111"/>
              <a:gd name="connsiteY3" fmla="*/ 2162 h 4054"/>
              <a:gd name="connsiteX4" fmla="*/ 7111 w 7111"/>
              <a:gd name="connsiteY4" fmla="*/ 2920 h 4054"/>
              <a:gd name="connsiteX5" fmla="*/ 5412 w 7111"/>
              <a:gd name="connsiteY5" fmla="*/ 4054 h 4054"/>
              <a:gd name="connsiteX6" fmla="*/ 0 w 7111"/>
              <a:gd name="connsiteY6" fmla="*/ 0 h 4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11" h="4054">
                <a:moveTo>
                  <a:pt x="0" y="0"/>
                </a:moveTo>
                <a:lnTo>
                  <a:pt x="5182" y="2128"/>
                </a:lnTo>
                <a:lnTo>
                  <a:pt x="5228" y="2473"/>
                </a:lnTo>
                <a:lnTo>
                  <a:pt x="5266" y="2162"/>
                </a:lnTo>
                <a:lnTo>
                  <a:pt x="7111" y="2920"/>
                </a:lnTo>
                <a:lnTo>
                  <a:pt x="5412" y="4054"/>
                </a:lnTo>
                <a:lnTo>
                  <a:pt x="0"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58" name="Vrije vorm: vorm 57">
            <a:extLst>
              <a:ext uri="{FF2B5EF4-FFF2-40B4-BE49-F238E27FC236}">
                <a16:creationId xmlns:a16="http://schemas.microsoft.com/office/drawing/2014/main" id="{1A010EE5-71BD-9515-96B0-A2AC46BEE0BD}"/>
              </a:ext>
            </a:extLst>
          </p:cNvPr>
          <p:cNvSpPr/>
          <p:nvPr/>
        </p:nvSpPr>
        <p:spPr>
          <a:xfrm>
            <a:off x="5984728" y="3575015"/>
            <a:ext cx="25190" cy="14552"/>
          </a:xfrm>
          <a:custGeom>
            <a:avLst/>
            <a:gdLst>
              <a:gd name="connsiteX0" fmla="*/ 4728 w 6895"/>
              <a:gd name="connsiteY0" fmla="*/ 0 h 3983"/>
              <a:gd name="connsiteX1" fmla="*/ 6895 w 6895"/>
              <a:gd name="connsiteY1" fmla="*/ 1623 h 3983"/>
              <a:gd name="connsiteX2" fmla="*/ 117 w 6895"/>
              <a:gd name="connsiteY2" fmla="*/ 3983 h 3983"/>
              <a:gd name="connsiteX3" fmla="*/ 0 w 6895"/>
              <a:gd name="connsiteY3" fmla="*/ 3154 h 3983"/>
              <a:gd name="connsiteX4" fmla="*/ 4728 w 6895"/>
              <a:gd name="connsiteY4" fmla="*/ 0 h 3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95" h="3983">
                <a:moveTo>
                  <a:pt x="4728" y="0"/>
                </a:moveTo>
                <a:lnTo>
                  <a:pt x="6895" y="1623"/>
                </a:lnTo>
                <a:lnTo>
                  <a:pt x="117" y="3983"/>
                </a:lnTo>
                <a:lnTo>
                  <a:pt x="0" y="3154"/>
                </a:lnTo>
                <a:lnTo>
                  <a:pt x="4728"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0" name="Vrije vorm: vorm 59">
            <a:extLst>
              <a:ext uri="{FF2B5EF4-FFF2-40B4-BE49-F238E27FC236}">
                <a16:creationId xmlns:a16="http://schemas.microsoft.com/office/drawing/2014/main" id="{260DE58F-B13A-21E1-0B0C-C2CBEC12C62A}"/>
              </a:ext>
            </a:extLst>
          </p:cNvPr>
          <p:cNvSpPr/>
          <p:nvPr/>
        </p:nvSpPr>
        <p:spPr>
          <a:xfrm>
            <a:off x="5987970" y="3603076"/>
            <a:ext cx="16487" cy="11390"/>
          </a:xfrm>
          <a:custGeom>
            <a:avLst/>
            <a:gdLst>
              <a:gd name="connsiteX0" fmla="*/ 4513 w 4513"/>
              <a:gd name="connsiteY0" fmla="*/ 0 h 3118"/>
              <a:gd name="connsiteX1" fmla="*/ 192 w 4513"/>
              <a:gd name="connsiteY1" fmla="*/ 3118 h 3118"/>
              <a:gd name="connsiteX2" fmla="*/ 0 w 4513"/>
              <a:gd name="connsiteY2" fmla="*/ 1760 h 3118"/>
              <a:gd name="connsiteX3" fmla="*/ 4513 w 4513"/>
              <a:gd name="connsiteY3" fmla="*/ 0 h 3118"/>
            </a:gdLst>
            <a:ahLst/>
            <a:cxnLst>
              <a:cxn ang="0">
                <a:pos x="connsiteX0" y="connsiteY0"/>
              </a:cxn>
              <a:cxn ang="0">
                <a:pos x="connsiteX1" y="connsiteY1"/>
              </a:cxn>
              <a:cxn ang="0">
                <a:pos x="connsiteX2" y="connsiteY2"/>
              </a:cxn>
              <a:cxn ang="0">
                <a:pos x="connsiteX3" y="connsiteY3"/>
              </a:cxn>
            </a:cxnLst>
            <a:rect l="l" t="t" r="r" b="b"/>
            <a:pathLst>
              <a:path w="4513" h="3118">
                <a:moveTo>
                  <a:pt x="4513" y="0"/>
                </a:moveTo>
                <a:lnTo>
                  <a:pt x="192" y="3118"/>
                </a:lnTo>
                <a:lnTo>
                  <a:pt x="0" y="1760"/>
                </a:lnTo>
                <a:lnTo>
                  <a:pt x="4513"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5" name="Vrije vorm: vorm 64">
            <a:extLst>
              <a:ext uri="{FF2B5EF4-FFF2-40B4-BE49-F238E27FC236}">
                <a16:creationId xmlns:a16="http://schemas.microsoft.com/office/drawing/2014/main" id="{E83E0920-2E29-BE9E-AFA8-F02C62BDB406}"/>
              </a:ext>
            </a:extLst>
          </p:cNvPr>
          <p:cNvSpPr/>
          <p:nvPr/>
        </p:nvSpPr>
        <p:spPr>
          <a:xfrm>
            <a:off x="6001996" y="3570871"/>
            <a:ext cx="20260" cy="10074"/>
          </a:xfrm>
          <a:custGeom>
            <a:avLst/>
            <a:gdLst>
              <a:gd name="connsiteX0" fmla="*/ 1699 w 5546"/>
              <a:gd name="connsiteY0" fmla="*/ 0 h 2757"/>
              <a:gd name="connsiteX1" fmla="*/ 5546 w 5546"/>
              <a:gd name="connsiteY1" fmla="*/ 1579 h 2757"/>
              <a:gd name="connsiteX2" fmla="*/ 2167 w 5546"/>
              <a:gd name="connsiteY2" fmla="*/ 2757 h 2757"/>
              <a:gd name="connsiteX3" fmla="*/ 0 w 5546"/>
              <a:gd name="connsiteY3" fmla="*/ 1134 h 2757"/>
              <a:gd name="connsiteX4" fmla="*/ 1699 w 5546"/>
              <a:gd name="connsiteY4" fmla="*/ 0 h 2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46" h="2757">
                <a:moveTo>
                  <a:pt x="1699" y="0"/>
                </a:moveTo>
                <a:lnTo>
                  <a:pt x="5546" y="1579"/>
                </a:lnTo>
                <a:lnTo>
                  <a:pt x="2167" y="2757"/>
                </a:lnTo>
                <a:lnTo>
                  <a:pt x="0" y="1134"/>
                </a:lnTo>
                <a:lnTo>
                  <a:pt x="1699"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6" name="Vrije vorm: vorm 65">
            <a:extLst>
              <a:ext uri="{FF2B5EF4-FFF2-40B4-BE49-F238E27FC236}">
                <a16:creationId xmlns:a16="http://schemas.microsoft.com/office/drawing/2014/main" id="{120D91B9-BFF2-3394-7A19-1FCEF1FBD5DD}"/>
              </a:ext>
            </a:extLst>
          </p:cNvPr>
          <p:cNvSpPr/>
          <p:nvPr/>
        </p:nvSpPr>
        <p:spPr>
          <a:xfrm>
            <a:off x="5974759" y="3586535"/>
            <a:ext cx="10391" cy="6647"/>
          </a:xfrm>
          <a:custGeom>
            <a:avLst/>
            <a:gdLst>
              <a:gd name="connsiteX0" fmla="*/ 2727 w 2844"/>
              <a:gd name="connsiteY0" fmla="*/ 0 h 1820"/>
              <a:gd name="connsiteX1" fmla="*/ 2844 w 2844"/>
              <a:gd name="connsiteY1" fmla="*/ 829 h 1820"/>
              <a:gd name="connsiteX2" fmla="*/ 0 w 2844"/>
              <a:gd name="connsiteY2" fmla="*/ 1820 h 1820"/>
              <a:gd name="connsiteX3" fmla="*/ 2727 w 2844"/>
              <a:gd name="connsiteY3" fmla="*/ 0 h 1820"/>
            </a:gdLst>
            <a:ahLst/>
            <a:cxnLst>
              <a:cxn ang="0">
                <a:pos x="connsiteX0" y="connsiteY0"/>
              </a:cxn>
              <a:cxn ang="0">
                <a:pos x="connsiteX1" y="connsiteY1"/>
              </a:cxn>
              <a:cxn ang="0">
                <a:pos x="connsiteX2" y="connsiteY2"/>
              </a:cxn>
              <a:cxn ang="0">
                <a:pos x="connsiteX3" y="connsiteY3"/>
              </a:cxn>
            </a:cxnLst>
            <a:rect l="l" t="t" r="r" b="b"/>
            <a:pathLst>
              <a:path w="2844" h="1820">
                <a:moveTo>
                  <a:pt x="2727" y="0"/>
                </a:moveTo>
                <a:lnTo>
                  <a:pt x="2844" y="829"/>
                </a:lnTo>
                <a:lnTo>
                  <a:pt x="0" y="1820"/>
                </a:lnTo>
                <a:lnTo>
                  <a:pt x="2727"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7" name="Vrije vorm: vorm 66">
            <a:extLst>
              <a:ext uri="{FF2B5EF4-FFF2-40B4-BE49-F238E27FC236}">
                <a16:creationId xmlns:a16="http://schemas.microsoft.com/office/drawing/2014/main" id="{928AD0FE-EE62-909A-85FF-4FD0DA2E424E}"/>
              </a:ext>
            </a:extLst>
          </p:cNvPr>
          <p:cNvSpPr/>
          <p:nvPr/>
        </p:nvSpPr>
        <p:spPr>
          <a:xfrm>
            <a:off x="5969348" y="3609506"/>
            <a:ext cx="19320" cy="18902"/>
          </a:xfrm>
          <a:custGeom>
            <a:avLst/>
            <a:gdLst>
              <a:gd name="connsiteX0" fmla="*/ 5096 w 5288"/>
              <a:gd name="connsiteY0" fmla="*/ 0 h 5174"/>
              <a:gd name="connsiteX1" fmla="*/ 5288 w 5288"/>
              <a:gd name="connsiteY1" fmla="*/ 1358 h 5174"/>
              <a:gd name="connsiteX2" fmla="*/ 0 w 5288"/>
              <a:gd name="connsiteY2" fmla="*/ 5174 h 5174"/>
              <a:gd name="connsiteX3" fmla="*/ 379 w 5288"/>
              <a:gd name="connsiteY3" fmla="*/ 1839 h 5174"/>
              <a:gd name="connsiteX4" fmla="*/ 5096 w 5288"/>
              <a:gd name="connsiteY4" fmla="*/ 0 h 5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88" h="5174">
                <a:moveTo>
                  <a:pt x="5096" y="0"/>
                </a:moveTo>
                <a:lnTo>
                  <a:pt x="5288" y="1358"/>
                </a:lnTo>
                <a:lnTo>
                  <a:pt x="0" y="5174"/>
                </a:lnTo>
                <a:lnTo>
                  <a:pt x="379" y="1839"/>
                </a:lnTo>
                <a:lnTo>
                  <a:pt x="5096"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nvGrpSpPr>
          <p:cNvPr id="93" name="Groep 92">
            <a:extLst>
              <a:ext uri="{FF2B5EF4-FFF2-40B4-BE49-F238E27FC236}">
                <a16:creationId xmlns:a16="http://schemas.microsoft.com/office/drawing/2014/main" id="{8F8FAF97-166C-83B0-6C72-C2E00B2B4F66}"/>
              </a:ext>
            </a:extLst>
          </p:cNvPr>
          <p:cNvGrpSpPr/>
          <p:nvPr/>
        </p:nvGrpSpPr>
        <p:grpSpPr>
          <a:xfrm>
            <a:off x="1445395" y="-9847207"/>
            <a:ext cx="8975642" cy="13415307"/>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4"/>
              <a:ext cx="8975642" cy="1671717"/>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OVER MIJ</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a:off x="6008205" y="-4541452"/>
            <a:ext cx="12350133" cy="9668932"/>
            <a:chOff x="6008205" y="-4541452"/>
            <a:chExt cx="12350133" cy="9668932"/>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848160"/>
              <a:ext cx="7137003" cy="8975640"/>
              <a:chOff x="6008205" y="-3848160"/>
              <a:chExt cx="713700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497389">
                <a:off x="7821529" y="-196199"/>
                <a:ext cx="8975640" cy="1671718"/>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TERMEN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a:off x="6009914" y="2309506"/>
            <a:ext cx="12114256" cy="9839178"/>
            <a:chOff x="6009914" y="2309506"/>
            <a:chExt cx="12114256" cy="9839178"/>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625132">
              <a:off x="8025669" y="6090062"/>
              <a:ext cx="8975640" cy="1414528"/>
            </a:xfrm>
            <a:prstGeom prst="rect">
              <a:avLst/>
            </a:prstGeom>
            <a:noFill/>
          </p:spPr>
          <p:txBody>
            <a:bodyPr wrap="square" rtlCol="0">
              <a:spAutoFit/>
            </a:bodyPr>
            <a:lstStyle/>
            <a:p>
              <a:pPr algn="ctr"/>
              <a:r>
                <a:rPr lang="nl-NL" sz="1600" dirty="0">
                  <a:solidFill>
                    <a:schemeClr val="bg2">
                      <a:lumMod val="25000"/>
                    </a:schemeClr>
                  </a:solidFill>
                  <a:latin typeface="Roboto" panose="02000000000000000000" pitchFamily="2" charset="0"/>
                  <a:ea typeface="Roboto" panose="02000000000000000000" pitchFamily="2" charset="0"/>
                </a:rPr>
                <a:t>ORGANISATIE</a:t>
              </a:r>
              <a:endParaRPr lang="nl-NL" sz="1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a:off x="1510210" y="3614465"/>
            <a:ext cx="8975642" cy="13301934"/>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10000914"/>
              <a:ext cx="8975642" cy="1671717"/>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STAPPEN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a:off x="-6420688" y="-4684191"/>
            <a:ext cx="12336717" cy="9450265"/>
            <a:chOff x="-6362280" y="-4660078"/>
            <a:chExt cx="12336717" cy="9450265"/>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0" y="-4660078"/>
              <a:ext cx="9666758" cy="7848231"/>
            </a:xfrm>
            <a:custGeom>
              <a:avLst/>
              <a:gdLst>
                <a:gd name="connsiteX0" fmla="*/ 3882095 w 9666758"/>
                <a:gd name="connsiteY0" fmla="*/ 233 h 7848231"/>
                <a:gd name="connsiteX1" fmla="*/ 7657108 w 9666758"/>
                <a:gd name="connsiteY1" fmla="*/ 2717785 h 7848231"/>
                <a:gd name="connsiteX2" fmla="*/ 9340662 w 9666758"/>
                <a:gd name="connsiteY2" fmla="*/ 5684701 h 7848231"/>
                <a:gd name="connsiteX3" fmla="*/ 9666758 w 9666758"/>
                <a:gd name="connsiteY3" fmla="*/ 6036581 h 7848231"/>
                <a:gd name="connsiteX4" fmla="*/ 9651107 w 9666758"/>
                <a:gd name="connsiteY4" fmla="*/ 6055549 h 7848231"/>
                <a:gd name="connsiteX5" fmla="*/ 9142872 w 9666758"/>
                <a:gd name="connsiteY5" fmla="*/ 7263331 h 7848231"/>
                <a:gd name="connsiteX6" fmla="*/ 9128032 w 9666758"/>
                <a:gd name="connsiteY6" fmla="*/ 7360568 h 7848231"/>
                <a:gd name="connsiteX7" fmla="*/ 8521516 w 9666758"/>
                <a:gd name="connsiteY7" fmla="*/ 7286040 h 7848231"/>
                <a:gd name="connsiteX8" fmla="*/ 5130452 w 9666758"/>
                <a:gd name="connsiteY8" fmla="*/ 7657100 h 7848231"/>
                <a:gd name="connsiteX9" fmla="*/ 191134 w 9666758"/>
                <a:gd name="connsiteY9" fmla="*/ 5130449 h 7848231"/>
                <a:gd name="connsiteX10" fmla="*/ 2717786 w 9666758"/>
                <a:gd name="connsiteY10" fmla="*/ 191130 h 7848231"/>
                <a:gd name="connsiteX11" fmla="*/ 2717786 w 9666758"/>
                <a:gd name="connsiteY11" fmla="*/ 191134 h 7848231"/>
                <a:gd name="connsiteX12" fmla="*/ 3882095 w 9666758"/>
                <a:gd name="connsiteY12" fmla="*/ 233 h 7848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58" h="7848231" fill="none" extrusionOk="0">
                  <a:moveTo>
                    <a:pt x="3882095" y="233"/>
                  </a:moveTo>
                  <a:cubicBezTo>
                    <a:pt x="5515970" y="-658"/>
                    <a:pt x="6882690" y="1223120"/>
                    <a:pt x="7657108" y="2717785"/>
                  </a:cubicBezTo>
                  <a:cubicBezTo>
                    <a:pt x="8163736" y="3689512"/>
                    <a:pt x="8447229" y="4736029"/>
                    <a:pt x="9340662" y="5684701"/>
                  </a:cubicBezTo>
                  <a:cubicBezTo>
                    <a:pt x="9416893" y="5773723"/>
                    <a:pt x="9588968" y="5974468"/>
                    <a:pt x="9666758" y="6036581"/>
                  </a:cubicBezTo>
                  <a:cubicBezTo>
                    <a:pt x="9663158" y="6040811"/>
                    <a:pt x="9655318" y="6050856"/>
                    <a:pt x="9651107" y="6055549"/>
                  </a:cubicBezTo>
                  <a:cubicBezTo>
                    <a:pt x="9461991" y="6421960"/>
                    <a:pt x="9240283" y="6838952"/>
                    <a:pt x="9142872" y="7263331"/>
                  </a:cubicBezTo>
                  <a:cubicBezTo>
                    <a:pt x="9140239" y="7296218"/>
                    <a:pt x="9137285" y="7317857"/>
                    <a:pt x="9128032" y="7360568"/>
                  </a:cubicBezTo>
                  <a:cubicBezTo>
                    <a:pt x="8858333" y="7309196"/>
                    <a:pt x="8768667" y="7300593"/>
                    <a:pt x="8521516" y="7286040"/>
                  </a:cubicBezTo>
                  <a:cubicBezTo>
                    <a:pt x="7526474" y="7364068"/>
                    <a:pt x="6064302" y="7425964"/>
                    <a:pt x="5130452" y="7657100"/>
                  </a:cubicBezTo>
                  <a:cubicBezTo>
                    <a:pt x="3348565" y="8354853"/>
                    <a:pt x="1021323" y="7417212"/>
                    <a:pt x="191134" y="5130449"/>
                  </a:cubicBezTo>
                  <a:cubicBezTo>
                    <a:pt x="-435034" y="2946243"/>
                    <a:pt x="1127791" y="637889"/>
                    <a:pt x="2717786" y="191130"/>
                  </a:cubicBezTo>
                  <a:lnTo>
                    <a:pt x="2717786" y="191134"/>
                  </a:lnTo>
                  <a:cubicBezTo>
                    <a:pt x="3110916" y="10455"/>
                    <a:pt x="3490956" y="13978"/>
                    <a:pt x="3882095" y="233"/>
                  </a:cubicBezTo>
                  <a:close/>
                </a:path>
                <a:path w="9666758" h="7848231" stroke="0" extrusionOk="0">
                  <a:moveTo>
                    <a:pt x="3882095" y="233"/>
                  </a:moveTo>
                  <a:cubicBezTo>
                    <a:pt x="5900024" y="-85472"/>
                    <a:pt x="7077386" y="978777"/>
                    <a:pt x="7657108" y="2717785"/>
                  </a:cubicBezTo>
                  <a:cubicBezTo>
                    <a:pt x="8021821" y="3910506"/>
                    <a:pt x="8334919" y="4790760"/>
                    <a:pt x="9340662" y="5684701"/>
                  </a:cubicBezTo>
                  <a:cubicBezTo>
                    <a:pt x="9429360" y="5784527"/>
                    <a:pt x="9533974" y="5861304"/>
                    <a:pt x="9666758" y="6036581"/>
                  </a:cubicBezTo>
                  <a:cubicBezTo>
                    <a:pt x="9660108" y="6044572"/>
                    <a:pt x="9658551" y="6046276"/>
                    <a:pt x="9651107" y="6055549"/>
                  </a:cubicBezTo>
                  <a:cubicBezTo>
                    <a:pt x="9382332" y="6392216"/>
                    <a:pt x="9177664" y="6900521"/>
                    <a:pt x="9142872" y="7263331"/>
                  </a:cubicBezTo>
                  <a:cubicBezTo>
                    <a:pt x="9136467" y="7297575"/>
                    <a:pt x="9139051" y="7316440"/>
                    <a:pt x="9128032" y="7360568"/>
                  </a:cubicBezTo>
                  <a:cubicBezTo>
                    <a:pt x="8898523" y="7304729"/>
                    <a:pt x="8817195" y="7321860"/>
                    <a:pt x="8521516" y="7286040"/>
                  </a:cubicBezTo>
                  <a:cubicBezTo>
                    <a:pt x="7199470" y="7344849"/>
                    <a:pt x="6096763" y="7269868"/>
                    <a:pt x="5130452" y="7657100"/>
                  </a:cubicBezTo>
                  <a:cubicBezTo>
                    <a:pt x="3447297" y="8165441"/>
                    <a:pt x="1017182" y="7421405"/>
                    <a:pt x="191134" y="5130449"/>
                  </a:cubicBezTo>
                  <a:cubicBezTo>
                    <a:pt x="-766996" y="3419263"/>
                    <a:pt x="702097" y="340841"/>
                    <a:pt x="2717786" y="191130"/>
                  </a:cubicBezTo>
                  <a:lnTo>
                    <a:pt x="2717786" y="191134"/>
                  </a:lnTo>
                  <a:cubicBezTo>
                    <a:pt x="3142725" y="84079"/>
                    <a:pt x="3520622" y="-52761"/>
                    <a:pt x="3882095"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595951" y="-533492"/>
              <a:ext cx="8975640" cy="1671717"/>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BEREN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a:off x="-6219513" y="2418809"/>
            <a:ext cx="12190252" cy="9625288"/>
            <a:chOff x="-6219513" y="2418809"/>
            <a:chExt cx="12190252" cy="9625288"/>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3" y="4195921"/>
              <a:ext cx="9851389" cy="7848176"/>
            </a:xfrm>
            <a:custGeom>
              <a:avLst/>
              <a:gdLst>
                <a:gd name="connsiteX0" fmla="*/ 3865832 w 9851389"/>
                <a:gd name="connsiteY0" fmla="*/ 412 h 7848176"/>
                <a:gd name="connsiteX1" fmla="*/ 5034641 w 9851389"/>
                <a:gd name="connsiteY1" fmla="*/ 161498 h 7848176"/>
                <a:gd name="connsiteX2" fmla="*/ 8434070 w 9851389"/>
                <a:gd name="connsiteY2" fmla="*/ 445781 h 7848176"/>
                <a:gd name="connsiteX3" fmla="*/ 8788469 w 9851389"/>
                <a:gd name="connsiteY3" fmla="*/ 393008 h 7848176"/>
                <a:gd name="connsiteX4" fmla="*/ 9172401 w 9851389"/>
                <a:gd name="connsiteY4" fmla="*/ 335838 h 7848176"/>
                <a:gd name="connsiteX5" fmla="*/ 9196915 w 9851389"/>
                <a:gd name="connsiteY5" fmla="*/ 402814 h 7848176"/>
                <a:gd name="connsiteX6" fmla="*/ 9508335 w 9851389"/>
                <a:gd name="connsiteY6" fmla="*/ 976567 h 7848176"/>
                <a:gd name="connsiteX7" fmla="*/ 9851389 w 9851389"/>
                <a:gd name="connsiteY7" fmla="*/ 1392351 h 7848176"/>
                <a:gd name="connsiteX8" fmla="*/ 9578205 w 9851389"/>
                <a:gd name="connsiteY8" fmla="*/ 1702674 h 7848176"/>
                <a:gd name="connsiteX9" fmla="*/ 9293871 w 9851389"/>
                <a:gd name="connsiteY9" fmla="*/ 2025664 h 7848176"/>
                <a:gd name="connsiteX10" fmla="*/ 7686682 w 9851389"/>
                <a:gd name="connsiteY10" fmla="*/ 5034637 h 7848176"/>
                <a:gd name="connsiteX11" fmla="*/ 2813539 w 9851389"/>
                <a:gd name="connsiteY11" fmla="*/ 7686681 h 7848176"/>
                <a:gd name="connsiteX12" fmla="*/ 161494 w 9851389"/>
                <a:gd name="connsiteY12" fmla="*/ 2813538 h 7848176"/>
                <a:gd name="connsiteX13" fmla="*/ 161498 w 9851389"/>
                <a:gd name="connsiteY13" fmla="*/ 2813542 h 7848176"/>
                <a:gd name="connsiteX14" fmla="*/ 3865832 w 9851389"/>
                <a:gd name="connsiteY14" fmla="*/ 412 h 784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89" h="7848176" fill="none" extrusionOk="0">
                  <a:moveTo>
                    <a:pt x="3865832" y="412"/>
                  </a:moveTo>
                  <a:cubicBezTo>
                    <a:pt x="4229769" y="16513"/>
                    <a:pt x="4572474" y="31715"/>
                    <a:pt x="5034641" y="161498"/>
                  </a:cubicBezTo>
                  <a:cubicBezTo>
                    <a:pt x="6045922" y="482757"/>
                    <a:pt x="7216645" y="593792"/>
                    <a:pt x="8434070" y="445781"/>
                  </a:cubicBezTo>
                  <a:cubicBezTo>
                    <a:pt x="8599474" y="412114"/>
                    <a:pt x="8685008" y="394246"/>
                    <a:pt x="8788469" y="393008"/>
                  </a:cubicBezTo>
                  <a:cubicBezTo>
                    <a:pt x="8891930" y="391770"/>
                    <a:pt x="9078343" y="331228"/>
                    <a:pt x="9172401" y="335838"/>
                  </a:cubicBezTo>
                  <a:cubicBezTo>
                    <a:pt x="9178567" y="361164"/>
                    <a:pt x="9187577" y="386716"/>
                    <a:pt x="9196915" y="402814"/>
                  </a:cubicBezTo>
                  <a:cubicBezTo>
                    <a:pt x="9282705" y="609763"/>
                    <a:pt x="9370079" y="823373"/>
                    <a:pt x="9508335" y="976567"/>
                  </a:cubicBezTo>
                  <a:cubicBezTo>
                    <a:pt x="9633495" y="1116103"/>
                    <a:pt x="9705033" y="1206763"/>
                    <a:pt x="9851389" y="1392351"/>
                  </a:cubicBezTo>
                  <a:cubicBezTo>
                    <a:pt x="9769998" y="1459730"/>
                    <a:pt x="9700519" y="1569888"/>
                    <a:pt x="9578205" y="1702674"/>
                  </a:cubicBezTo>
                  <a:cubicBezTo>
                    <a:pt x="9455891" y="1835460"/>
                    <a:pt x="9417976" y="1870807"/>
                    <a:pt x="9293871" y="2025664"/>
                  </a:cubicBezTo>
                  <a:cubicBezTo>
                    <a:pt x="8529181" y="2856201"/>
                    <a:pt x="7923182" y="3965955"/>
                    <a:pt x="7686682" y="5034637"/>
                  </a:cubicBezTo>
                  <a:cubicBezTo>
                    <a:pt x="7070030" y="7187874"/>
                    <a:pt x="4604109" y="8033280"/>
                    <a:pt x="2813539" y="7686681"/>
                  </a:cubicBezTo>
                  <a:cubicBezTo>
                    <a:pt x="489841" y="7241184"/>
                    <a:pt x="-961202" y="4943640"/>
                    <a:pt x="161494" y="2813538"/>
                  </a:cubicBezTo>
                  <a:lnTo>
                    <a:pt x="161498" y="2813542"/>
                  </a:lnTo>
                  <a:cubicBezTo>
                    <a:pt x="335409" y="1148889"/>
                    <a:pt x="2011972" y="248482"/>
                    <a:pt x="3865832" y="412"/>
                  </a:cubicBezTo>
                  <a:close/>
                </a:path>
                <a:path w="9851389" h="7848176" stroke="0" extrusionOk="0">
                  <a:moveTo>
                    <a:pt x="3865832" y="412"/>
                  </a:moveTo>
                  <a:cubicBezTo>
                    <a:pt x="4237588" y="12097"/>
                    <a:pt x="4617004" y="82133"/>
                    <a:pt x="5034641" y="161498"/>
                  </a:cubicBezTo>
                  <a:cubicBezTo>
                    <a:pt x="6085561" y="659432"/>
                    <a:pt x="7124778" y="320076"/>
                    <a:pt x="8434070" y="445781"/>
                  </a:cubicBezTo>
                  <a:cubicBezTo>
                    <a:pt x="8554165" y="414081"/>
                    <a:pt x="8727471" y="390585"/>
                    <a:pt x="8803236" y="390810"/>
                  </a:cubicBezTo>
                  <a:cubicBezTo>
                    <a:pt x="8879001" y="391035"/>
                    <a:pt x="9001570" y="343324"/>
                    <a:pt x="9172401" y="335838"/>
                  </a:cubicBezTo>
                  <a:cubicBezTo>
                    <a:pt x="9183091" y="367399"/>
                    <a:pt x="9191634" y="378564"/>
                    <a:pt x="9196915" y="402814"/>
                  </a:cubicBezTo>
                  <a:cubicBezTo>
                    <a:pt x="9284456" y="639380"/>
                    <a:pt x="9369928" y="775223"/>
                    <a:pt x="9508335" y="976567"/>
                  </a:cubicBezTo>
                  <a:cubicBezTo>
                    <a:pt x="9606264" y="1131946"/>
                    <a:pt x="9682098" y="1198670"/>
                    <a:pt x="9851389" y="1392351"/>
                  </a:cubicBezTo>
                  <a:cubicBezTo>
                    <a:pt x="9766194" y="1492701"/>
                    <a:pt x="9690850" y="1568865"/>
                    <a:pt x="9567055" y="1715341"/>
                  </a:cubicBezTo>
                  <a:cubicBezTo>
                    <a:pt x="9443260" y="1861816"/>
                    <a:pt x="9351422" y="1937630"/>
                    <a:pt x="9293871" y="2025664"/>
                  </a:cubicBezTo>
                  <a:cubicBezTo>
                    <a:pt x="8698632" y="2780123"/>
                    <a:pt x="7979073" y="3926610"/>
                    <a:pt x="7686682" y="5034637"/>
                  </a:cubicBezTo>
                  <a:cubicBezTo>
                    <a:pt x="6786655" y="7255822"/>
                    <a:pt x="4783072" y="8068671"/>
                    <a:pt x="2813539" y="7686681"/>
                  </a:cubicBezTo>
                  <a:cubicBezTo>
                    <a:pt x="1127174" y="6832105"/>
                    <a:pt x="-286324" y="5363969"/>
                    <a:pt x="161494" y="2813538"/>
                  </a:cubicBezTo>
                  <a:lnTo>
                    <a:pt x="161498" y="2813542"/>
                  </a:lnTo>
                  <a:cubicBezTo>
                    <a:pt x="661168" y="1055497"/>
                    <a:pt x="2374198" y="18564"/>
                    <a:pt x="3865832"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090903">
              <a:off x="-4814561" y="6263660"/>
              <a:ext cx="8975640" cy="1285937"/>
            </a:xfrm>
            <a:prstGeom prst="rect">
              <a:avLst/>
            </a:prstGeom>
            <a:noFill/>
          </p:spPr>
          <p:txBody>
            <a:bodyPr wrap="square" rtlCol="0">
              <a:spAutoFit/>
            </a:bodyPr>
            <a:lstStyle/>
            <a:p>
              <a:pPr algn="ctr"/>
              <a:r>
                <a:rPr lang="nl-NL" sz="1400" dirty="0">
                  <a:solidFill>
                    <a:schemeClr val="bg2">
                      <a:lumMod val="25000"/>
                    </a:schemeClr>
                  </a:solidFill>
                  <a:latin typeface="Roboto" panose="02000000000000000000" pitchFamily="2" charset="0"/>
                  <a:ea typeface="Roboto" panose="02000000000000000000" pitchFamily="2" charset="0"/>
                </a:rPr>
                <a:t>LESMATERIAAL</a:t>
              </a:r>
              <a:endParaRPr lang="nl-NL" sz="1400" b="1" dirty="0">
                <a:solidFill>
                  <a:schemeClr val="bg2">
                    <a:lumMod val="25000"/>
                  </a:schemeClr>
                </a:solidFill>
                <a:latin typeface="Roboto" panose="02000000000000000000" pitchFamily="2" charset="0"/>
                <a:ea typeface="Roboto" panose="02000000000000000000" pitchFamily="2" charset="0"/>
              </a:endParaRPr>
            </a:p>
          </p:txBody>
        </p:sp>
      </p:grpSp>
      <p:sp>
        <p:nvSpPr>
          <p:cNvPr id="49" name="Ovaal 48">
            <a:extLst>
              <a:ext uri="{FF2B5EF4-FFF2-40B4-BE49-F238E27FC236}">
                <a16:creationId xmlns:a16="http://schemas.microsoft.com/office/drawing/2014/main" id="{E2C05CD0-D4D4-E55C-6324-C1A8348AB2A6}"/>
              </a:ext>
            </a:extLst>
          </p:cNvPr>
          <p:cNvSpPr/>
          <p:nvPr/>
        </p:nvSpPr>
        <p:spPr>
          <a:xfrm>
            <a:off x="4173823" y="1653182"/>
            <a:ext cx="3629660" cy="3629660"/>
          </a:xfrm>
          <a:custGeom>
            <a:avLst/>
            <a:gdLst>
              <a:gd name="connsiteX0" fmla="*/ 0 w 3629660"/>
              <a:gd name="connsiteY0" fmla="*/ 1814830 h 3629660"/>
              <a:gd name="connsiteX1" fmla="*/ 1814830 w 3629660"/>
              <a:gd name="connsiteY1" fmla="*/ 0 h 3629660"/>
              <a:gd name="connsiteX2" fmla="*/ 3629660 w 3629660"/>
              <a:gd name="connsiteY2" fmla="*/ 1814830 h 3629660"/>
              <a:gd name="connsiteX3" fmla="*/ 1814830 w 3629660"/>
              <a:gd name="connsiteY3" fmla="*/ 3629660 h 3629660"/>
              <a:gd name="connsiteX4" fmla="*/ 0 w 3629660"/>
              <a:gd name="connsiteY4" fmla="*/ 1814830 h 3629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9660" h="3629660" fill="none" extrusionOk="0">
                <a:moveTo>
                  <a:pt x="0" y="1814830"/>
                </a:moveTo>
                <a:cubicBezTo>
                  <a:pt x="41064" y="773497"/>
                  <a:pt x="1060304" y="16350"/>
                  <a:pt x="1814830" y="0"/>
                </a:cubicBezTo>
                <a:cubicBezTo>
                  <a:pt x="2873747" y="96771"/>
                  <a:pt x="3496818" y="809673"/>
                  <a:pt x="3629660" y="1814830"/>
                </a:cubicBezTo>
                <a:cubicBezTo>
                  <a:pt x="3834162" y="2846789"/>
                  <a:pt x="2708463" y="3580066"/>
                  <a:pt x="1814830" y="3629660"/>
                </a:cubicBezTo>
                <a:cubicBezTo>
                  <a:pt x="577750" y="3699719"/>
                  <a:pt x="63991" y="2730387"/>
                  <a:pt x="0" y="1814830"/>
                </a:cubicBezTo>
                <a:close/>
              </a:path>
              <a:path w="3629660" h="3629660" stroke="0" extrusionOk="0">
                <a:moveTo>
                  <a:pt x="0" y="1814830"/>
                </a:moveTo>
                <a:cubicBezTo>
                  <a:pt x="-105272" y="997220"/>
                  <a:pt x="623744" y="-77956"/>
                  <a:pt x="1814830" y="0"/>
                </a:cubicBezTo>
                <a:cubicBezTo>
                  <a:pt x="2988740" y="-25334"/>
                  <a:pt x="3580351" y="902335"/>
                  <a:pt x="3629660" y="1814830"/>
                </a:cubicBezTo>
                <a:cubicBezTo>
                  <a:pt x="3398885" y="2894265"/>
                  <a:pt x="2698149" y="3770359"/>
                  <a:pt x="1814830" y="3629660"/>
                </a:cubicBezTo>
                <a:cubicBezTo>
                  <a:pt x="916056" y="3562662"/>
                  <a:pt x="-111853" y="2842791"/>
                  <a:pt x="0" y="1814830"/>
                </a:cubicBezTo>
                <a:close/>
              </a:path>
            </a:pathLst>
          </a:custGeom>
          <a:solidFill>
            <a:schemeClr val="accent6">
              <a:lumMod val="20000"/>
              <a:lumOff val="80000"/>
            </a:schemeClr>
          </a:solidFill>
          <a:ln>
            <a:solidFill>
              <a:schemeClr val="tx1"/>
            </a:solidFill>
            <a:extLst>
              <a:ext uri="{C807C97D-BFC1-408E-A445-0C87EB9F89A2}">
                <ask:lineSketchStyleProps xmlns:ask="http://schemas.microsoft.com/office/drawing/2018/sketchyshapes" sd="981765707">
                  <a:prstGeom prst="ellipse">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50" name="Tekstvak 49">
            <a:extLst>
              <a:ext uri="{FF2B5EF4-FFF2-40B4-BE49-F238E27FC236}">
                <a16:creationId xmlns:a16="http://schemas.microsoft.com/office/drawing/2014/main" id="{32FDDBCA-4B33-D351-3537-7BA265042EC7}"/>
              </a:ext>
            </a:extLst>
          </p:cNvPr>
          <p:cNvSpPr txBox="1"/>
          <p:nvPr/>
        </p:nvSpPr>
        <p:spPr>
          <a:xfrm>
            <a:off x="4280461" y="3270288"/>
            <a:ext cx="3392879" cy="1815882"/>
          </a:xfrm>
          <a:prstGeom prst="rect">
            <a:avLst/>
          </a:prstGeom>
          <a:noFill/>
        </p:spPr>
        <p:txBody>
          <a:bodyPr wrap="square" rtlCol="0">
            <a:spAutoFit/>
          </a:bodyPr>
          <a:lstStyle/>
          <a:p>
            <a:pPr algn="ctr"/>
            <a:r>
              <a:rPr lang="nl-NL" sz="2800" dirty="0">
                <a:solidFill>
                  <a:schemeClr val="bg2">
                    <a:lumMod val="25000"/>
                  </a:schemeClr>
                </a:solidFill>
                <a:latin typeface="Roboto" panose="02000000000000000000" pitchFamily="2" charset="0"/>
                <a:ea typeface="Roboto" panose="02000000000000000000" pitchFamily="2" charset="0"/>
              </a:rPr>
              <a:t>(KEUZEDEEL) EXAMENS </a:t>
            </a:r>
          </a:p>
          <a:p>
            <a:pPr algn="ctr"/>
            <a:r>
              <a:rPr lang="nl-NL" sz="2800" dirty="0">
                <a:solidFill>
                  <a:schemeClr val="bg2">
                    <a:lumMod val="25000"/>
                  </a:schemeClr>
                </a:solidFill>
                <a:latin typeface="Roboto" panose="02000000000000000000" pitchFamily="2" charset="0"/>
                <a:ea typeface="Roboto" panose="02000000000000000000" pitchFamily="2" charset="0"/>
              </a:rPr>
              <a:t>OP </a:t>
            </a:r>
            <a:r>
              <a:rPr lang="nl-NL" sz="2800" b="1" dirty="0">
                <a:solidFill>
                  <a:schemeClr val="bg2">
                    <a:lumMod val="25000"/>
                  </a:schemeClr>
                </a:solidFill>
                <a:latin typeface="Roboto" panose="02000000000000000000" pitchFamily="2" charset="0"/>
                <a:ea typeface="Roboto" panose="02000000000000000000" pitchFamily="2" charset="0"/>
              </a:rPr>
              <a:t>VO</a:t>
            </a:r>
            <a:r>
              <a:rPr lang="nl-NL" sz="2800" dirty="0">
                <a:solidFill>
                  <a:schemeClr val="bg2">
                    <a:lumMod val="25000"/>
                  </a:schemeClr>
                </a:solidFill>
                <a:latin typeface="Roboto" panose="02000000000000000000" pitchFamily="2" charset="0"/>
                <a:ea typeface="Roboto" panose="02000000000000000000" pitchFamily="2" charset="0"/>
              </a:rPr>
              <a:t> NAAR</a:t>
            </a:r>
          </a:p>
          <a:p>
            <a:pPr algn="ctr"/>
            <a:r>
              <a:rPr lang="nl-NL" sz="2800" b="1" dirty="0">
                <a:solidFill>
                  <a:schemeClr val="bg2">
                    <a:lumMod val="25000"/>
                  </a:schemeClr>
                </a:solidFill>
                <a:latin typeface="Roboto" panose="02000000000000000000" pitchFamily="2" charset="0"/>
                <a:ea typeface="Roboto" panose="02000000000000000000" pitchFamily="2" charset="0"/>
              </a:rPr>
              <a:t>MBO</a:t>
            </a:r>
          </a:p>
        </p:txBody>
      </p:sp>
      <p:pic>
        <p:nvPicPr>
          <p:cNvPr id="52" name="Graphic 51" descr="Internet silhouet">
            <a:extLst>
              <a:ext uri="{FF2B5EF4-FFF2-40B4-BE49-F238E27FC236}">
                <a16:creationId xmlns:a16="http://schemas.microsoft.com/office/drawing/2014/main" id="{31A2E68C-4317-ED6C-5BE3-5D8C813D479E}"/>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5054083" y="1661413"/>
            <a:ext cx="1869140" cy="1869140"/>
          </a:xfrm>
          <a:prstGeom prst="rect">
            <a:avLst/>
          </a:prstGeom>
        </p:spPr>
      </p:pic>
    </p:spTree>
    <p:extLst>
      <p:ext uri="{BB962C8B-B14F-4D97-AF65-F5344CB8AC3E}">
        <p14:creationId xmlns:p14="http://schemas.microsoft.com/office/powerpoint/2010/main" val="2562556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Vrije vorm: vorm 55">
            <a:extLst>
              <a:ext uri="{FF2B5EF4-FFF2-40B4-BE49-F238E27FC236}">
                <a16:creationId xmlns:a16="http://schemas.microsoft.com/office/drawing/2014/main" id="{9D2E3E77-89D1-89C7-E70C-35C58B215A3F}"/>
              </a:ext>
            </a:extLst>
          </p:cNvPr>
          <p:cNvSpPr/>
          <p:nvPr/>
        </p:nvSpPr>
        <p:spPr>
          <a:xfrm>
            <a:off x="6096457" y="3431448"/>
            <a:ext cx="4121" cy="17074"/>
          </a:xfrm>
          <a:custGeom>
            <a:avLst/>
            <a:gdLst>
              <a:gd name="connsiteX0" fmla="*/ 2218 w 4717"/>
              <a:gd name="connsiteY0" fmla="*/ 0 h 19542"/>
              <a:gd name="connsiteX1" fmla="*/ 3829 w 4717"/>
              <a:gd name="connsiteY1" fmla="*/ 11415 h 19542"/>
              <a:gd name="connsiteX2" fmla="*/ 1102 w 4717"/>
              <a:gd name="connsiteY2" fmla="*/ 13235 h 19542"/>
              <a:gd name="connsiteX3" fmla="*/ 3946 w 4717"/>
              <a:gd name="connsiteY3" fmla="*/ 12244 h 19542"/>
              <a:gd name="connsiteX4" fmla="*/ 4717 w 4717"/>
              <a:gd name="connsiteY4" fmla="*/ 17703 h 19542"/>
              <a:gd name="connsiteX5" fmla="*/ 0 w 4717"/>
              <a:gd name="connsiteY5" fmla="*/ 19542 h 19542"/>
              <a:gd name="connsiteX6" fmla="*/ 2218 w 4717"/>
              <a:gd name="connsiteY6" fmla="*/ 0 h 1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17" h="19542">
                <a:moveTo>
                  <a:pt x="2218" y="0"/>
                </a:moveTo>
                <a:lnTo>
                  <a:pt x="3829" y="11415"/>
                </a:lnTo>
                <a:lnTo>
                  <a:pt x="1102" y="13235"/>
                </a:lnTo>
                <a:lnTo>
                  <a:pt x="3946" y="12244"/>
                </a:lnTo>
                <a:lnTo>
                  <a:pt x="4717" y="17703"/>
                </a:lnTo>
                <a:lnTo>
                  <a:pt x="0" y="19542"/>
                </a:lnTo>
                <a:lnTo>
                  <a:pt x="2218"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57" name="Vrije vorm: vorm 56">
            <a:extLst>
              <a:ext uri="{FF2B5EF4-FFF2-40B4-BE49-F238E27FC236}">
                <a16:creationId xmlns:a16="http://schemas.microsoft.com/office/drawing/2014/main" id="{2189AB50-DA41-B04D-A649-EE1B493F7EC9}"/>
              </a:ext>
            </a:extLst>
          </p:cNvPr>
          <p:cNvSpPr/>
          <p:nvPr/>
        </p:nvSpPr>
        <p:spPr>
          <a:xfrm>
            <a:off x="6099205" y="3435123"/>
            <a:ext cx="6213" cy="3542"/>
          </a:xfrm>
          <a:custGeom>
            <a:avLst/>
            <a:gdLst>
              <a:gd name="connsiteX0" fmla="*/ 0 w 7111"/>
              <a:gd name="connsiteY0" fmla="*/ 0 h 4054"/>
              <a:gd name="connsiteX1" fmla="*/ 5182 w 7111"/>
              <a:gd name="connsiteY1" fmla="*/ 2128 h 4054"/>
              <a:gd name="connsiteX2" fmla="*/ 5228 w 7111"/>
              <a:gd name="connsiteY2" fmla="*/ 2473 h 4054"/>
              <a:gd name="connsiteX3" fmla="*/ 5266 w 7111"/>
              <a:gd name="connsiteY3" fmla="*/ 2162 h 4054"/>
              <a:gd name="connsiteX4" fmla="*/ 7111 w 7111"/>
              <a:gd name="connsiteY4" fmla="*/ 2920 h 4054"/>
              <a:gd name="connsiteX5" fmla="*/ 5412 w 7111"/>
              <a:gd name="connsiteY5" fmla="*/ 4054 h 4054"/>
              <a:gd name="connsiteX6" fmla="*/ 0 w 7111"/>
              <a:gd name="connsiteY6" fmla="*/ 0 h 4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11" h="4054">
                <a:moveTo>
                  <a:pt x="0" y="0"/>
                </a:moveTo>
                <a:lnTo>
                  <a:pt x="5182" y="2128"/>
                </a:lnTo>
                <a:lnTo>
                  <a:pt x="5228" y="2473"/>
                </a:lnTo>
                <a:lnTo>
                  <a:pt x="5266" y="2162"/>
                </a:lnTo>
                <a:lnTo>
                  <a:pt x="7111" y="2920"/>
                </a:lnTo>
                <a:lnTo>
                  <a:pt x="5412" y="4054"/>
                </a:lnTo>
                <a:lnTo>
                  <a:pt x="0"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58" name="Vrije vorm: vorm 57">
            <a:extLst>
              <a:ext uri="{FF2B5EF4-FFF2-40B4-BE49-F238E27FC236}">
                <a16:creationId xmlns:a16="http://schemas.microsoft.com/office/drawing/2014/main" id="{1A010EE5-71BD-9515-96B0-A2AC46BEE0BD}"/>
              </a:ext>
            </a:extLst>
          </p:cNvPr>
          <p:cNvSpPr/>
          <p:nvPr/>
        </p:nvSpPr>
        <p:spPr>
          <a:xfrm>
            <a:off x="6099803" y="3438667"/>
            <a:ext cx="6024" cy="3480"/>
          </a:xfrm>
          <a:custGeom>
            <a:avLst/>
            <a:gdLst>
              <a:gd name="connsiteX0" fmla="*/ 4728 w 6895"/>
              <a:gd name="connsiteY0" fmla="*/ 0 h 3983"/>
              <a:gd name="connsiteX1" fmla="*/ 6895 w 6895"/>
              <a:gd name="connsiteY1" fmla="*/ 1623 h 3983"/>
              <a:gd name="connsiteX2" fmla="*/ 117 w 6895"/>
              <a:gd name="connsiteY2" fmla="*/ 3983 h 3983"/>
              <a:gd name="connsiteX3" fmla="*/ 0 w 6895"/>
              <a:gd name="connsiteY3" fmla="*/ 3154 h 3983"/>
              <a:gd name="connsiteX4" fmla="*/ 4728 w 6895"/>
              <a:gd name="connsiteY4" fmla="*/ 0 h 3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95" h="3983">
                <a:moveTo>
                  <a:pt x="4728" y="0"/>
                </a:moveTo>
                <a:lnTo>
                  <a:pt x="6895" y="1623"/>
                </a:lnTo>
                <a:lnTo>
                  <a:pt x="117" y="3983"/>
                </a:lnTo>
                <a:lnTo>
                  <a:pt x="0" y="3154"/>
                </a:lnTo>
                <a:lnTo>
                  <a:pt x="4728"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0" name="Vrije vorm: vorm 59">
            <a:extLst>
              <a:ext uri="{FF2B5EF4-FFF2-40B4-BE49-F238E27FC236}">
                <a16:creationId xmlns:a16="http://schemas.microsoft.com/office/drawing/2014/main" id="{260DE58F-B13A-21E1-0B0C-C2CBEC12C62A}"/>
              </a:ext>
            </a:extLst>
          </p:cNvPr>
          <p:cNvSpPr/>
          <p:nvPr/>
        </p:nvSpPr>
        <p:spPr>
          <a:xfrm>
            <a:off x="6100578" y="3445378"/>
            <a:ext cx="3943" cy="2724"/>
          </a:xfrm>
          <a:custGeom>
            <a:avLst/>
            <a:gdLst>
              <a:gd name="connsiteX0" fmla="*/ 4513 w 4513"/>
              <a:gd name="connsiteY0" fmla="*/ 0 h 3118"/>
              <a:gd name="connsiteX1" fmla="*/ 192 w 4513"/>
              <a:gd name="connsiteY1" fmla="*/ 3118 h 3118"/>
              <a:gd name="connsiteX2" fmla="*/ 0 w 4513"/>
              <a:gd name="connsiteY2" fmla="*/ 1760 h 3118"/>
              <a:gd name="connsiteX3" fmla="*/ 4513 w 4513"/>
              <a:gd name="connsiteY3" fmla="*/ 0 h 3118"/>
            </a:gdLst>
            <a:ahLst/>
            <a:cxnLst>
              <a:cxn ang="0">
                <a:pos x="connsiteX0" y="connsiteY0"/>
              </a:cxn>
              <a:cxn ang="0">
                <a:pos x="connsiteX1" y="connsiteY1"/>
              </a:cxn>
              <a:cxn ang="0">
                <a:pos x="connsiteX2" y="connsiteY2"/>
              </a:cxn>
              <a:cxn ang="0">
                <a:pos x="connsiteX3" y="connsiteY3"/>
              </a:cxn>
            </a:cxnLst>
            <a:rect l="l" t="t" r="r" b="b"/>
            <a:pathLst>
              <a:path w="4513" h="3118">
                <a:moveTo>
                  <a:pt x="4513" y="0"/>
                </a:moveTo>
                <a:lnTo>
                  <a:pt x="192" y="3118"/>
                </a:lnTo>
                <a:lnTo>
                  <a:pt x="0" y="1760"/>
                </a:lnTo>
                <a:lnTo>
                  <a:pt x="4513"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5" name="Vrije vorm: vorm 64">
            <a:extLst>
              <a:ext uri="{FF2B5EF4-FFF2-40B4-BE49-F238E27FC236}">
                <a16:creationId xmlns:a16="http://schemas.microsoft.com/office/drawing/2014/main" id="{E83E0920-2E29-BE9E-AFA8-F02C62BDB406}"/>
              </a:ext>
            </a:extLst>
          </p:cNvPr>
          <p:cNvSpPr/>
          <p:nvPr/>
        </p:nvSpPr>
        <p:spPr>
          <a:xfrm>
            <a:off x="6103933" y="3437676"/>
            <a:ext cx="4845" cy="2409"/>
          </a:xfrm>
          <a:custGeom>
            <a:avLst/>
            <a:gdLst>
              <a:gd name="connsiteX0" fmla="*/ 1699 w 5546"/>
              <a:gd name="connsiteY0" fmla="*/ 0 h 2757"/>
              <a:gd name="connsiteX1" fmla="*/ 5546 w 5546"/>
              <a:gd name="connsiteY1" fmla="*/ 1579 h 2757"/>
              <a:gd name="connsiteX2" fmla="*/ 2167 w 5546"/>
              <a:gd name="connsiteY2" fmla="*/ 2757 h 2757"/>
              <a:gd name="connsiteX3" fmla="*/ 0 w 5546"/>
              <a:gd name="connsiteY3" fmla="*/ 1134 h 2757"/>
              <a:gd name="connsiteX4" fmla="*/ 1699 w 5546"/>
              <a:gd name="connsiteY4" fmla="*/ 0 h 2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46" h="2757">
                <a:moveTo>
                  <a:pt x="1699" y="0"/>
                </a:moveTo>
                <a:lnTo>
                  <a:pt x="5546" y="1579"/>
                </a:lnTo>
                <a:lnTo>
                  <a:pt x="2167" y="2757"/>
                </a:lnTo>
                <a:lnTo>
                  <a:pt x="0" y="1134"/>
                </a:lnTo>
                <a:lnTo>
                  <a:pt x="1699"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6" name="Vrije vorm: vorm 65">
            <a:extLst>
              <a:ext uri="{FF2B5EF4-FFF2-40B4-BE49-F238E27FC236}">
                <a16:creationId xmlns:a16="http://schemas.microsoft.com/office/drawing/2014/main" id="{120D91B9-BFF2-3394-7A19-1FCEF1FBD5DD}"/>
              </a:ext>
            </a:extLst>
          </p:cNvPr>
          <p:cNvSpPr/>
          <p:nvPr/>
        </p:nvSpPr>
        <p:spPr>
          <a:xfrm>
            <a:off x="6097419" y="3441422"/>
            <a:ext cx="2485" cy="1590"/>
          </a:xfrm>
          <a:custGeom>
            <a:avLst/>
            <a:gdLst>
              <a:gd name="connsiteX0" fmla="*/ 2727 w 2844"/>
              <a:gd name="connsiteY0" fmla="*/ 0 h 1820"/>
              <a:gd name="connsiteX1" fmla="*/ 2844 w 2844"/>
              <a:gd name="connsiteY1" fmla="*/ 829 h 1820"/>
              <a:gd name="connsiteX2" fmla="*/ 0 w 2844"/>
              <a:gd name="connsiteY2" fmla="*/ 1820 h 1820"/>
              <a:gd name="connsiteX3" fmla="*/ 2727 w 2844"/>
              <a:gd name="connsiteY3" fmla="*/ 0 h 1820"/>
            </a:gdLst>
            <a:ahLst/>
            <a:cxnLst>
              <a:cxn ang="0">
                <a:pos x="connsiteX0" y="connsiteY0"/>
              </a:cxn>
              <a:cxn ang="0">
                <a:pos x="connsiteX1" y="connsiteY1"/>
              </a:cxn>
              <a:cxn ang="0">
                <a:pos x="connsiteX2" y="connsiteY2"/>
              </a:cxn>
              <a:cxn ang="0">
                <a:pos x="connsiteX3" y="connsiteY3"/>
              </a:cxn>
            </a:cxnLst>
            <a:rect l="l" t="t" r="r" b="b"/>
            <a:pathLst>
              <a:path w="2844" h="1820">
                <a:moveTo>
                  <a:pt x="2727" y="0"/>
                </a:moveTo>
                <a:lnTo>
                  <a:pt x="2844" y="829"/>
                </a:lnTo>
                <a:lnTo>
                  <a:pt x="0" y="1820"/>
                </a:lnTo>
                <a:lnTo>
                  <a:pt x="2727"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7" name="Vrije vorm: vorm 66">
            <a:extLst>
              <a:ext uri="{FF2B5EF4-FFF2-40B4-BE49-F238E27FC236}">
                <a16:creationId xmlns:a16="http://schemas.microsoft.com/office/drawing/2014/main" id="{928AD0FE-EE62-909A-85FF-4FD0DA2E424E}"/>
              </a:ext>
            </a:extLst>
          </p:cNvPr>
          <p:cNvSpPr/>
          <p:nvPr/>
        </p:nvSpPr>
        <p:spPr>
          <a:xfrm>
            <a:off x="6096125" y="3446916"/>
            <a:ext cx="4621" cy="4521"/>
          </a:xfrm>
          <a:custGeom>
            <a:avLst/>
            <a:gdLst>
              <a:gd name="connsiteX0" fmla="*/ 5096 w 5288"/>
              <a:gd name="connsiteY0" fmla="*/ 0 h 5174"/>
              <a:gd name="connsiteX1" fmla="*/ 5288 w 5288"/>
              <a:gd name="connsiteY1" fmla="*/ 1358 h 5174"/>
              <a:gd name="connsiteX2" fmla="*/ 0 w 5288"/>
              <a:gd name="connsiteY2" fmla="*/ 5174 h 5174"/>
              <a:gd name="connsiteX3" fmla="*/ 379 w 5288"/>
              <a:gd name="connsiteY3" fmla="*/ 1839 h 5174"/>
              <a:gd name="connsiteX4" fmla="*/ 5096 w 5288"/>
              <a:gd name="connsiteY4" fmla="*/ 0 h 5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88" h="5174">
                <a:moveTo>
                  <a:pt x="5096" y="0"/>
                </a:moveTo>
                <a:lnTo>
                  <a:pt x="5288" y="1358"/>
                </a:lnTo>
                <a:lnTo>
                  <a:pt x="0" y="5174"/>
                </a:lnTo>
                <a:lnTo>
                  <a:pt x="379" y="1839"/>
                </a:lnTo>
                <a:lnTo>
                  <a:pt x="5096" y="0"/>
                </a:lnTo>
                <a:close/>
              </a:path>
            </a:pathLst>
          </a:custGeom>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nvGrpSpPr>
          <p:cNvPr id="93" name="Groep 92">
            <a:extLst>
              <a:ext uri="{FF2B5EF4-FFF2-40B4-BE49-F238E27FC236}">
                <a16:creationId xmlns:a16="http://schemas.microsoft.com/office/drawing/2014/main" id="{8F8FAF97-166C-83B0-6C72-C2E00B2B4F66}"/>
              </a:ext>
            </a:extLst>
          </p:cNvPr>
          <p:cNvGrpSpPr/>
          <p:nvPr/>
        </p:nvGrpSpPr>
        <p:grpSpPr>
          <a:xfrm>
            <a:off x="5014173" y="228600"/>
            <a:ext cx="2146620" cy="320841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4"/>
              <a:ext cx="8975642" cy="1671717"/>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OVER MIJ</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a:off x="6105418" y="1497528"/>
            <a:ext cx="2953665" cy="2312428"/>
            <a:chOff x="6008205" y="-4541452"/>
            <a:chExt cx="12350133" cy="9668932"/>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848160"/>
              <a:ext cx="7137003" cy="8975640"/>
              <a:chOff x="6008205" y="-3848160"/>
              <a:chExt cx="713700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497389">
                <a:off x="7821529" y="-196199"/>
                <a:ext cx="8975640" cy="1671718"/>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TERMEN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a:off x="6105826" y="3136007"/>
            <a:ext cx="2897253" cy="2353144"/>
            <a:chOff x="6009914" y="2309506"/>
            <a:chExt cx="12114256" cy="9839178"/>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625132">
              <a:off x="8025669" y="6090062"/>
              <a:ext cx="8975640" cy="1414528"/>
            </a:xfrm>
            <a:prstGeom prst="rect">
              <a:avLst/>
            </a:prstGeom>
            <a:noFill/>
          </p:spPr>
          <p:txBody>
            <a:bodyPr wrap="square" rtlCol="0">
              <a:spAutoFit/>
            </a:bodyPr>
            <a:lstStyle/>
            <a:p>
              <a:pPr algn="ctr"/>
              <a:r>
                <a:rPr lang="nl-NL" sz="1600" dirty="0">
                  <a:solidFill>
                    <a:schemeClr val="bg2">
                      <a:lumMod val="25000"/>
                    </a:schemeClr>
                  </a:solidFill>
                  <a:latin typeface="Roboto" panose="02000000000000000000" pitchFamily="2" charset="0"/>
                  <a:ea typeface="Roboto" panose="02000000000000000000" pitchFamily="2" charset="0"/>
                </a:rPr>
                <a:t>ORGANISATIE</a:t>
              </a:r>
              <a:endParaRPr lang="nl-NL" sz="1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a:off x="5029674" y="3448102"/>
            <a:ext cx="2146620" cy="318129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10000914"/>
              <a:ext cx="8975642" cy="1671717"/>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STAPPEN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a:off x="3132916" y="1463390"/>
            <a:ext cx="2950457" cy="2260131"/>
            <a:chOff x="-6362280" y="-4660078"/>
            <a:chExt cx="12336717" cy="9450265"/>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0" y="-4660078"/>
              <a:ext cx="9666758" cy="7848231"/>
            </a:xfrm>
            <a:custGeom>
              <a:avLst/>
              <a:gdLst>
                <a:gd name="connsiteX0" fmla="*/ 3882095 w 9666758"/>
                <a:gd name="connsiteY0" fmla="*/ 233 h 7848231"/>
                <a:gd name="connsiteX1" fmla="*/ 7657108 w 9666758"/>
                <a:gd name="connsiteY1" fmla="*/ 2717785 h 7848231"/>
                <a:gd name="connsiteX2" fmla="*/ 9340662 w 9666758"/>
                <a:gd name="connsiteY2" fmla="*/ 5684701 h 7848231"/>
                <a:gd name="connsiteX3" fmla="*/ 9666758 w 9666758"/>
                <a:gd name="connsiteY3" fmla="*/ 6036581 h 7848231"/>
                <a:gd name="connsiteX4" fmla="*/ 9651107 w 9666758"/>
                <a:gd name="connsiteY4" fmla="*/ 6055549 h 7848231"/>
                <a:gd name="connsiteX5" fmla="*/ 9142872 w 9666758"/>
                <a:gd name="connsiteY5" fmla="*/ 7263331 h 7848231"/>
                <a:gd name="connsiteX6" fmla="*/ 9128032 w 9666758"/>
                <a:gd name="connsiteY6" fmla="*/ 7360568 h 7848231"/>
                <a:gd name="connsiteX7" fmla="*/ 8521516 w 9666758"/>
                <a:gd name="connsiteY7" fmla="*/ 7286040 h 7848231"/>
                <a:gd name="connsiteX8" fmla="*/ 5130452 w 9666758"/>
                <a:gd name="connsiteY8" fmla="*/ 7657100 h 7848231"/>
                <a:gd name="connsiteX9" fmla="*/ 191134 w 9666758"/>
                <a:gd name="connsiteY9" fmla="*/ 5130449 h 7848231"/>
                <a:gd name="connsiteX10" fmla="*/ 2717786 w 9666758"/>
                <a:gd name="connsiteY10" fmla="*/ 191130 h 7848231"/>
                <a:gd name="connsiteX11" fmla="*/ 2717786 w 9666758"/>
                <a:gd name="connsiteY11" fmla="*/ 191134 h 7848231"/>
                <a:gd name="connsiteX12" fmla="*/ 3882095 w 9666758"/>
                <a:gd name="connsiteY12" fmla="*/ 233 h 7848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58" h="7848231" fill="none" extrusionOk="0">
                  <a:moveTo>
                    <a:pt x="3882095" y="233"/>
                  </a:moveTo>
                  <a:cubicBezTo>
                    <a:pt x="5515970" y="-658"/>
                    <a:pt x="6882690" y="1223120"/>
                    <a:pt x="7657108" y="2717785"/>
                  </a:cubicBezTo>
                  <a:cubicBezTo>
                    <a:pt x="8163736" y="3689512"/>
                    <a:pt x="8447229" y="4736029"/>
                    <a:pt x="9340662" y="5684701"/>
                  </a:cubicBezTo>
                  <a:cubicBezTo>
                    <a:pt x="9416893" y="5773723"/>
                    <a:pt x="9588968" y="5974468"/>
                    <a:pt x="9666758" y="6036581"/>
                  </a:cubicBezTo>
                  <a:cubicBezTo>
                    <a:pt x="9663158" y="6040811"/>
                    <a:pt x="9655318" y="6050856"/>
                    <a:pt x="9651107" y="6055549"/>
                  </a:cubicBezTo>
                  <a:cubicBezTo>
                    <a:pt x="9461991" y="6421960"/>
                    <a:pt x="9240283" y="6838952"/>
                    <a:pt x="9142872" y="7263331"/>
                  </a:cubicBezTo>
                  <a:cubicBezTo>
                    <a:pt x="9140239" y="7296218"/>
                    <a:pt x="9137285" y="7317857"/>
                    <a:pt x="9128032" y="7360568"/>
                  </a:cubicBezTo>
                  <a:cubicBezTo>
                    <a:pt x="8858333" y="7309196"/>
                    <a:pt x="8768667" y="7300593"/>
                    <a:pt x="8521516" y="7286040"/>
                  </a:cubicBezTo>
                  <a:cubicBezTo>
                    <a:pt x="7526474" y="7364068"/>
                    <a:pt x="6064302" y="7425964"/>
                    <a:pt x="5130452" y="7657100"/>
                  </a:cubicBezTo>
                  <a:cubicBezTo>
                    <a:pt x="3348565" y="8354853"/>
                    <a:pt x="1021323" y="7417212"/>
                    <a:pt x="191134" y="5130449"/>
                  </a:cubicBezTo>
                  <a:cubicBezTo>
                    <a:pt x="-435034" y="2946243"/>
                    <a:pt x="1127791" y="637889"/>
                    <a:pt x="2717786" y="191130"/>
                  </a:cubicBezTo>
                  <a:lnTo>
                    <a:pt x="2717786" y="191134"/>
                  </a:lnTo>
                  <a:cubicBezTo>
                    <a:pt x="3110916" y="10455"/>
                    <a:pt x="3490956" y="13978"/>
                    <a:pt x="3882095" y="233"/>
                  </a:cubicBezTo>
                  <a:close/>
                </a:path>
                <a:path w="9666758" h="7848231" stroke="0" extrusionOk="0">
                  <a:moveTo>
                    <a:pt x="3882095" y="233"/>
                  </a:moveTo>
                  <a:cubicBezTo>
                    <a:pt x="5900024" y="-85472"/>
                    <a:pt x="7077386" y="978777"/>
                    <a:pt x="7657108" y="2717785"/>
                  </a:cubicBezTo>
                  <a:cubicBezTo>
                    <a:pt x="8021821" y="3910506"/>
                    <a:pt x="8334919" y="4790760"/>
                    <a:pt x="9340662" y="5684701"/>
                  </a:cubicBezTo>
                  <a:cubicBezTo>
                    <a:pt x="9429360" y="5784527"/>
                    <a:pt x="9533974" y="5861304"/>
                    <a:pt x="9666758" y="6036581"/>
                  </a:cubicBezTo>
                  <a:cubicBezTo>
                    <a:pt x="9660108" y="6044572"/>
                    <a:pt x="9658551" y="6046276"/>
                    <a:pt x="9651107" y="6055549"/>
                  </a:cubicBezTo>
                  <a:cubicBezTo>
                    <a:pt x="9382332" y="6392216"/>
                    <a:pt x="9177664" y="6900521"/>
                    <a:pt x="9142872" y="7263331"/>
                  </a:cubicBezTo>
                  <a:cubicBezTo>
                    <a:pt x="9136467" y="7297575"/>
                    <a:pt x="9139051" y="7316440"/>
                    <a:pt x="9128032" y="7360568"/>
                  </a:cubicBezTo>
                  <a:cubicBezTo>
                    <a:pt x="8898523" y="7304729"/>
                    <a:pt x="8817195" y="7321860"/>
                    <a:pt x="8521516" y="7286040"/>
                  </a:cubicBezTo>
                  <a:cubicBezTo>
                    <a:pt x="7199470" y="7344849"/>
                    <a:pt x="6096763" y="7269868"/>
                    <a:pt x="5130452" y="7657100"/>
                  </a:cubicBezTo>
                  <a:cubicBezTo>
                    <a:pt x="3447297" y="8165441"/>
                    <a:pt x="1017182" y="7421405"/>
                    <a:pt x="191134" y="5130449"/>
                  </a:cubicBezTo>
                  <a:cubicBezTo>
                    <a:pt x="-766996" y="3419263"/>
                    <a:pt x="702097" y="340841"/>
                    <a:pt x="2717786" y="191130"/>
                  </a:cubicBezTo>
                  <a:lnTo>
                    <a:pt x="2717786" y="191134"/>
                  </a:lnTo>
                  <a:cubicBezTo>
                    <a:pt x="3142725" y="84079"/>
                    <a:pt x="3520622" y="-52761"/>
                    <a:pt x="3882095"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595951" y="-533492"/>
              <a:ext cx="8975640" cy="1671717"/>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BEREN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a:off x="3181029" y="3162148"/>
            <a:ext cx="2915428" cy="2301990"/>
            <a:chOff x="-6219513" y="2418809"/>
            <a:chExt cx="12190252" cy="9625288"/>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3" y="4195921"/>
              <a:ext cx="9851389" cy="7848176"/>
            </a:xfrm>
            <a:custGeom>
              <a:avLst/>
              <a:gdLst>
                <a:gd name="connsiteX0" fmla="*/ 3865832 w 9851389"/>
                <a:gd name="connsiteY0" fmla="*/ 412 h 7848176"/>
                <a:gd name="connsiteX1" fmla="*/ 5034641 w 9851389"/>
                <a:gd name="connsiteY1" fmla="*/ 161498 h 7848176"/>
                <a:gd name="connsiteX2" fmla="*/ 8434070 w 9851389"/>
                <a:gd name="connsiteY2" fmla="*/ 445781 h 7848176"/>
                <a:gd name="connsiteX3" fmla="*/ 8788469 w 9851389"/>
                <a:gd name="connsiteY3" fmla="*/ 393008 h 7848176"/>
                <a:gd name="connsiteX4" fmla="*/ 9172401 w 9851389"/>
                <a:gd name="connsiteY4" fmla="*/ 335838 h 7848176"/>
                <a:gd name="connsiteX5" fmla="*/ 9196915 w 9851389"/>
                <a:gd name="connsiteY5" fmla="*/ 402814 h 7848176"/>
                <a:gd name="connsiteX6" fmla="*/ 9508335 w 9851389"/>
                <a:gd name="connsiteY6" fmla="*/ 976567 h 7848176"/>
                <a:gd name="connsiteX7" fmla="*/ 9851389 w 9851389"/>
                <a:gd name="connsiteY7" fmla="*/ 1392351 h 7848176"/>
                <a:gd name="connsiteX8" fmla="*/ 9578205 w 9851389"/>
                <a:gd name="connsiteY8" fmla="*/ 1702674 h 7848176"/>
                <a:gd name="connsiteX9" fmla="*/ 9293871 w 9851389"/>
                <a:gd name="connsiteY9" fmla="*/ 2025664 h 7848176"/>
                <a:gd name="connsiteX10" fmla="*/ 7686682 w 9851389"/>
                <a:gd name="connsiteY10" fmla="*/ 5034637 h 7848176"/>
                <a:gd name="connsiteX11" fmla="*/ 2813539 w 9851389"/>
                <a:gd name="connsiteY11" fmla="*/ 7686681 h 7848176"/>
                <a:gd name="connsiteX12" fmla="*/ 161494 w 9851389"/>
                <a:gd name="connsiteY12" fmla="*/ 2813538 h 7848176"/>
                <a:gd name="connsiteX13" fmla="*/ 161498 w 9851389"/>
                <a:gd name="connsiteY13" fmla="*/ 2813542 h 7848176"/>
                <a:gd name="connsiteX14" fmla="*/ 3865832 w 9851389"/>
                <a:gd name="connsiteY14" fmla="*/ 412 h 7848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89" h="7848176" fill="none" extrusionOk="0">
                  <a:moveTo>
                    <a:pt x="3865832" y="412"/>
                  </a:moveTo>
                  <a:cubicBezTo>
                    <a:pt x="4229769" y="16513"/>
                    <a:pt x="4572474" y="31715"/>
                    <a:pt x="5034641" y="161498"/>
                  </a:cubicBezTo>
                  <a:cubicBezTo>
                    <a:pt x="6045922" y="482757"/>
                    <a:pt x="7216645" y="593792"/>
                    <a:pt x="8434070" y="445781"/>
                  </a:cubicBezTo>
                  <a:cubicBezTo>
                    <a:pt x="8599474" y="412114"/>
                    <a:pt x="8685008" y="394246"/>
                    <a:pt x="8788469" y="393008"/>
                  </a:cubicBezTo>
                  <a:cubicBezTo>
                    <a:pt x="8891930" y="391770"/>
                    <a:pt x="9078343" y="331228"/>
                    <a:pt x="9172401" y="335838"/>
                  </a:cubicBezTo>
                  <a:cubicBezTo>
                    <a:pt x="9178567" y="361164"/>
                    <a:pt x="9187577" y="386716"/>
                    <a:pt x="9196915" y="402814"/>
                  </a:cubicBezTo>
                  <a:cubicBezTo>
                    <a:pt x="9282705" y="609763"/>
                    <a:pt x="9370079" y="823373"/>
                    <a:pt x="9508335" y="976567"/>
                  </a:cubicBezTo>
                  <a:cubicBezTo>
                    <a:pt x="9633495" y="1116103"/>
                    <a:pt x="9705033" y="1206763"/>
                    <a:pt x="9851389" y="1392351"/>
                  </a:cubicBezTo>
                  <a:cubicBezTo>
                    <a:pt x="9769998" y="1459730"/>
                    <a:pt x="9700519" y="1569888"/>
                    <a:pt x="9578205" y="1702674"/>
                  </a:cubicBezTo>
                  <a:cubicBezTo>
                    <a:pt x="9455891" y="1835460"/>
                    <a:pt x="9417976" y="1870807"/>
                    <a:pt x="9293871" y="2025664"/>
                  </a:cubicBezTo>
                  <a:cubicBezTo>
                    <a:pt x="8529181" y="2856201"/>
                    <a:pt x="7923182" y="3965955"/>
                    <a:pt x="7686682" y="5034637"/>
                  </a:cubicBezTo>
                  <a:cubicBezTo>
                    <a:pt x="7070030" y="7187874"/>
                    <a:pt x="4604109" y="8033280"/>
                    <a:pt x="2813539" y="7686681"/>
                  </a:cubicBezTo>
                  <a:cubicBezTo>
                    <a:pt x="489841" y="7241184"/>
                    <a:pt x="-961202" y="4943640"/>
                    <a:pt x="161494" y="2813538"/>
                  </a:cubicBezTo>
                  <a:lnTo>
                    <a:pt x="161498" y="2813542"/>
                  </a:lnTo>
                  <a:cubicBezTo>
                    <a:pt x="335409" y="1148889"/>
                    <a:pt x="2011972" y="248482"/>
                    <a:pt x="3865832" y="412"/>
                  </a:cubicBezTo>
                  <a:close/>
                </a:path>
                <a:path w="9851389" h="7848176" stroke="0" extrusionOk="0">
                  <a:moveTo>
                    <a:pt x="3865832" y="412"/>
                  </a:moveTo>
                  <a:cubicBezTo>
                    <a:pt x="4237588" y="12097"/>
                    <a:pt x="4617004" y="82133"/>
                    <a:pt x="5034641" y="161498"/>
                  </a:cubicBezTo>
                  <a:cubicBezTo>
                    <a:pt x="6085561" y="659432"/>
                    <a:pt x="7124778" y="320076"/>
                    <a:pt x="8434070" y="445781"/>
                  </a:cubicBezTo>
                  <a:cubicBezTo>
                    <a:pt x="8554165" y="414081"/>
                    <a:pt x="8727471" y="390585"/>
                    <a:pt x="8803236" y="390810"/>
                  </a:cubicBezTo>
                  <a:cubicBezTo>
                    <a:pt x="8879001" y="391035"/>
                    <a:pt x="9001570" y="343324"/>
                    <a:pt x="9172401" y="335838"/>
                  </a:cubicBezTo>
                  <a:cubicBezTo>
                    <a:pt x="9183091" y="367399"/>
                    <a:pt x="9191634" y="378564"/>
                    <a:pt x="9196915" y="402814"/>
                  </a:cubicBezTo>
                  <a:cubicBezTo>
                    <a:pt x="9284456" y="639380"/>
                    <a:pt x="9369928" y="775223"/>
                    <a:pt x="9508335" y="976567"/>
                  </a:cubicBezTo>
                  <a:cubicBezTo>
                    <a:pt x="9606264" y="1131946"/>
                    <a:pt x="9682098" y="1198670"/>
                    <a:pt x="9851389" y="1392351"/>
                  </a:cubicBezTo>
                  <a:cubicBezTo>
                    <a:pt x="9766194" y="1492701"/>
                    <a:pt x="9690850" y="1568865"/>
                    <a:pt x="9567055" y="1715341"/>
                  </a:cubicBezTo>
                  <a:cubicBezTo>
                    <a:pt x="9443260" y="1861816"/>
                    <a:pt x="9351422" y="1937630"/>
                    <a:pt x="9293871" y="2025664"/>
                  </a:cubicBezTo>
                  <a:cubicBezTo>
                    <a:pt x="8698632" y="2780123"/>
                    <a:pt x="7979073" y="3926610"/>
                    <a:pt x="7686682" y="5034637"/>
                  </a:cubicBezTo>
                  <a:cubicBezTo>
                    <a:pt x="6786655" y="7255822"/>
                    <a:pt x="4783072" y="8068671"/>
                    <a:pt x="2813539" y="7686681"/>
                  </a:cubicBezTo>
                  <a:cubicBezTo>
                    <a:pt x="1127174" y="6832105"/>
                    <a:pt x="-286324" y="5363969"/>
                    <a:pt x="161494" y="2813538"/>
                  </a:cubicBezTo>
                  <a:lnTo>
                    <a:pt x="161498" y="2813542"/>
                  </a:lnTo>
                  <a:cubicBezTo>
                    <a:pt x="661168" y="1055497"/>
                    <a:pt x="2374198" y="18564"/>
                    <a:pt x="3865832"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090903">
              <a:off x="-4814561" y="6263660"/>
              <a:ext cx="8975640" cy="1285937"/>
            </a:xfrm>
            <a:prstGeom prst="rect">
              <a:avLst/>
            </a:prstGeom>
            <a:noFill/>
          </p:spPr>
          <p:txBody>
            <a:bodyPr wrap="square" rtlCol="0">
              <a:spAutoFit/>
            </a:bodyPr>
            <a:lstStyle/>
            <a:p>
              <a:pPr algn="ctr"/>
              <a:r>
                <a:rPr lang="nl-NL" sz="1400" dirty="0">
                  <a:solidFill>
                    <a:schemeClr val="bg2">
                      <a:lumMod val="25000"/>
                    </a:schemeClr>
                  </a:solidFill>
                  <a:latin typeface="Roboto" panose="02000000000000000000" pitchFamily="2" charset="0"/>
                  <a:ea typeface="Roboto" panose="02000000000000000000" pitchFamily="2" charset="0"/>
                </a:rPr>
                <a:t>LESMATERIAAL</a:t>
              </a:r>
              <a:endParaRPr lang="nl-NL" sz="1400" b="1" dirty="0">
                <a:solidFill>
                  <a:schemeClr val="bg2">
                    <a:lumMod val="25000"/>
                  </a:schemeClr>
                </a:solidFill>
                <a:latin typeface="Roboto" panose="02000000000000000000" pitchFamily="2" charset="0"/>
                <a:ea typeface="Roboto" panose="02000000000000000000" pitchFamily="2" charset="0"/>
              </a:endParaRPr>
            </a:p>
          </p:txBody>
        </p:sp>
      </p:grpSp>
      <p:pic>
        <p:nvPicPr>
          <p:cNvPr id="2" name="Afbeelding 1" descr="Afbeelding met Lettertype, Graphics, tekst, logo&#10;&#10;Automatisch gegenereerde beschrijving">
            <a:extLst>
              <a:ext uri="{FF2B5EF4-FFF2-40B4-BE49-F238E27FC236}">
                <a16:creationId xmlns:a16="http://schemas.microsoft.com/office/drawing/2014/main" id="{D3CC5CAB-5A43-0CA7-25E5-728D59F2861F}"/>
              </a:ext>
            </a:extLst>
          </p:cNvPr>
          <p:cNvPicPr>
            <a:picLocks noChangeAspect="1"/>
          </p:cNvPicPr>
          <p:nvPr/>
        </p:nvPicPr>
        <p:blipFill>
          <a:blip r:embed="rId14">
            <a:alphaModFix amt="44000"/>
            <a:extLst>
              <a:ext uri="{28A0092B-C50C-407E-A947-70E740481C1C}">
                <a14:useLocalDpi xmlns:a14="http://schemas.microsoft.com/office/drawing/2010/main" val="0"/>
              </a:ext>
            </a:extLst>
          </a:blip>
          <a:stretch>
            <a:fillRect/>
          </a:stretch>
        </p:blipFill>
        <p:spPr>
          <a:xfrm>
            <a:off x="10289140" y="239186"/>
            <a:ext cx="1613746" cy="756237"/>
          </a:xfrm>
          <a:prstGeom prst="rect">
            <a:avLst/>
          </a:prstGeom>
        </p:spPr>
      </p:pic>
      <p:sp>
        <p:nvSpPr>
          <p:cNvPr id="3" name="Tekstvak 2">
            <a:extLst>
              <a:ext uri="{FF2B5EF4-FFF2-40B4-BE49-F238E27FC236}">
                <a16:creationId xmlns:a16="http://schemas.microsoft.com/office/drawing/2014/main" id="{1F74DF32-0188-5FF5-E586-078ADAD599A2}"/>
              </a:ext>
            </a:extLst>
          </p:cNvPr>
          <p:cNvSpPr txBox="1"/>
          <p:nvPr/>
        </p:nvSpPr>
        <p:spPr>
          <a:xfrm>
            <a:off x="-8691496" y="2173354"/>
            <a:ext cx="10900861" cy="2062103"/>
          </a:xfrm>
          <a:prstGeom prst="rect">
            <a:avLst/>
          </a:prstGeom>
          <a:noFill/>
        </p:spPr>
        <p:txBody>
          <a:bodyPr wrap="square" rtlCol="0">
            <a:spAutoFit/>
          </a:bodyPr>
          <a:lstStyle/>
          <a:p>
            <a:pPr marL="457200" indent="-457200">
              <a:buBlip>
                <a:blip r:embed="rId15">
                  <a:extLst>
                    <a:ext uri="{96DAC541-7B7A-43D3-8B79-37D633B846F1}">
                      <asvg:svgBlip xmlns:asvg="http://schemas.microsoft.com/office/drawing/2016/SVG/main" r:embed="rId16"/>
                    </a:ext>
                  </a:extLst>
                </a:blip>
              </a:buBlip>
            </a:pPr>
            <a:r>
              <a:rPr lang="nl-NL" sz="3200" dirty="0">
                <a:solidFill>
                  <a:schemeClr val="bg2">
                    <a:lumMod val="25000"/>
                  </a:schemeClr>
                </a:solidFill>
                <a:latin typeface="Roboto" panose="02000000000000000000" pitchFamily="2" charset="0"/>
                <a:ea typeface="Roboto" panose="02000000000000000000" pitchFamily="2" charset="0"/>
              </a:rPr>
              <a:t>Docent ICT / Digitale vaardigheden</a:t>
            </a:r>
          </a:p>
          <a:p>
            <a:pPr marL="457200" indent="-457200">
              <a:buBlip>
                <a:blip r:embed="rId15">
                  <a:extLst>
                    <a:ext uri="{96DAC541-7B7A-43D3-8B79-37D633B846F1}">
                      <asvg:svgBlip xmlns:asvg="http://schemas.microsoft.com/office/drawing/2016/SVG/main" r:embed="rId16"/>
                    </a:ext>
                  </a:extLst>
                </a:blip>
              </a:buBlip>
            </a:pPr>
            <a:r>
              <a:rPr lang="nl-NL" sz="3200" dirty="0">
                <a:solidFill>
                  <a:schemeClr val="bg2">
                    <a:lumMod val="25000"/>
                  </a:schemeClr>
                </a:solidFill>
                <a:latin typeface="Roboto" panose="02000000000000000000" pitchFamily="2" charset="0"/>
                <a:ea typeface="Roboto" panose="02000000000000000000" pitchFamily="2" charset="0"/>
              </a:rPr>
              <a:t>Alle </a:t>
            </a:r>
            <a:r>
              <a:rPr lang="nl-NL" sz="3200" dirty="0" err="1">
                <a:solidFill>
                  <a:schemeClr val="bg2">
                    <a:lumMod val="25000"/>
                  </a:schemeClr>
                </a:solidFill>
                <a:latin typeface="Roboto" panose="02000000000000000000" pitchFamily="2" charset="0"/>
                <a:ea typeface="Roboto" panose="02000000000000000000" pitchFamily="2" charset="0"/>
              </a:rPr>
              <a:t>niveau’s</a:t>
            </a:r>
            <a:r>
              <a:rPr lang="nl-NL" sz="3200" dirty="0">
                <a:solidFill>
                  <a:schemeClr val="bg2">
                    <a:lumMod val="25000"/>
                  </a:schemeClr>
                </a:solidFill>
                <a:latin typeface="Roboto" panose="02000000000000000000" pitchFamily="2" charset="0"/>
                <a:ea typeface="Roboto" panose="02000000000000000000" pitchFamily="2" charset="0"/>
              </a:rPr>
              <a:t> VO</a:t>
            </a:r>
          </a:p>
          <a:p>
            <a:pPr marL="457200" indent="-457200">
              <a:buBlip>
                <a:blip r:embed="rId15">
                  <a:extLst>
                    <a:ext uri="{96DAC541-7B7A-43D3-8B79-37D633B846F1}">
                      <asvg:svgBlip xmlns:asvg="http://schemas.microsoft.com/office/drawing/2016/SVG/main" r:embed="rId16"/>
                    </a:ext>
                  </a:extLst>
                </a:blip>
              </a:buBlip>
            </a:pPr>
            <a:r>
              <a:rPr lang="nl-NL" sz="3200" dirty="0">
                <a:solidFill>
                  <a:schemeClr val="bg2">
                    <a:lumMod val="25000"/>
                  </a:schemeClr>
                </a:solidFill>
                <a:latin typeface="Roboto" panose="02000000000000000000" pitchFamily="2" charset="0"/>
                <a:ea typeface="Roboto" panose="02000000000000000000" pitchFamily="2" charset="0"/>
              </a:rPr>
              <a:t>Alle </a:t>
            </a:r>
            <a:r>
              <a:rPr lang="nl-NL" sz="3200" dirty="0" err="1">
                <a:solidFill>
                  <a:schemeClr val="bg2">
                    <a:lumMod val="25000"/>
                  </a:schemeClr>
                </a:solidFill>
                <a:latin typeface="Roboto" panose="02000000000000000000" pitchFamily="2" charset="0"/>
                <a:ea typeface="Roboto" panose="02000000000000000000" pitchFamily="2" charset="0"/>
              </a:rPr>
              <a:t>niveau’s</a:t>
            </a:r>
            <a:r>
              <a:rPr lang="nl-NL" sz="3200" dirty="0">
                <a:solidFill>
                  <a:schemeClr val="bg2">
                    <a:lumMod val="25000"/>
                  </a:schemeClr>
                </a:solidFill>
                <a:latin typeface="Roboto" panose="02000000000000000000" pitchFamily="2" charset="0"/>
                <a:ea typeface="Roboto" panose="02000000000000000000" pitchFamily="2" charset="0"/>
              </a:rPr>
              <a:t> MBO (voornamelijk MBO 1)</a:t>
            </a:r>
          </a:p>
          <a:p>
            <a:pPr marL="457200" indent="-457200">
              <a:buBlip>
                <a:blip r:embed="rId15">
                  <a:extLst>
                    <a:ext uri="{96DAC541-7B7A-43D3-8B79-37D633B846F1}">
                      <asvg:svgBlip xmlns:asvg="http://schemas.microsoft.com/office/drawing/2016/SVG/main" r:embed="rId16"/>
                    </a:ext>
                  </a:extLst>
                </a:blip>
              </a:buBlip>
            </a:pPr>
            <a:r>
              <a:rPr lang="nl-NL" sz="3200" dirty="0">
                <a:solidFill>
                  <a:schemeClr val="bg2">
                    <a:lumMod val="25000"/>
                  </a:schemeClr>
                </a:solidFill>
                <a:latin typeface="Roboto" panose="02000000000000000000" pitchFamily="2" charset="0"/>
                <a:ea typeface="Roboto" panose="02000000000000000000" pitchFamily="2" charset="0"/>
              </a:rPr>
              <a:t>Ontwikkelaar K0022 en K0023</a:t>
            </a:r>
          </a:p>
        </p:txBody>
      </p:sp>
    </p:spTree>
    <p:extLst>
      <p:ext uri="{BB962C8B-B14F-4D97-AF65-F5344CB8AC3E}">
        <p14:creationId xmlns:p14="http://schemas.microsoft.com/office/powerpoint/2010/main" val="9621545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ep 92">
            <a:extLst>
              <a:ext uri="{FF2B5EF4-FFF2-40B4-BE49-F238E27FC236}">
                <a16:creationId xmlns:a16="http://schemas.microsoft.com/office/drawing/2014/main" id="{8F8FAF97-166C-83B0-6C72-C2E00B2B4F66}"/>
              </a:ext>
            </a:extLst>
          </p:cNvPr>
          <p:cNvGrpSpPr/>
          <p:nvPr/>
        </p:nvGrpSpPr>
        <p:grpSpPr>
          <a:xfrm>
            <a:off x="136171" y="5126192"/>
            <a:ext cx="1056457" cy="1579017"/>
            <a:chOff x="1445393"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3" y="-4765944"/>
              <a:ext cx="8975642" cy="2091890"/>
            </a:xfrm>
            <a:prstGeom prst="rect">
              <a:avLst/>
            </a:prstGeom>
            <a:noFill/>
          </p:spPr>
          <p:txBody>
            <a:bodyPr wrap="square" rtlCol="0">
              <a:spAutoFit/>
            </a:bodyPr>
            <a:lstStyle/>
            <a:p>
              <a:pPr algn="ctr"/>
              <a:r>
                <a:rPr lang="nl-NL" sz="1000" dirty="0">
                  <a:solidFill>
                    <a:schemeClr val="bg2">
                      <a:lumMod val="25000"/>
                    </a:schemeClr>
                  </a:solidFill>
                  <a:latin typeface="Roboto" panose="02000000000000000000" pitchFamily="2" charset="0"/>
                  <a:ea typeface="Roboto" panose="02000000000000000000" pitchFamily="2" charset="0"/>
                </a:rPr>
                <a:t>OVER MIJ</a:t>
              </a:r>
              <a:endParaRPr lang="nl-NL" sz="1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rot="17827388">
            <a:off x="1895257" y="5799672"/>
            <a:ext cx="928688" cy="740510"/>
            <a:chOff x="6008205" y="-4541452"/>
            <a:chExt cx="12350133" cy="984766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669427"/>
              <a:ext cx="7180113" cy="8975640"/>
              <a:chOff x="6008205" y="-3669427"/>
              <a:chExt cx="718011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772612">
                <a:off x="7472611" y="-409495"/>
                <a:ext cx="8975640" cy="2455775"/>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TERMEN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rot="14547303">
            <a:off x="2733757" y="5840475"/>
            <a:ext cx="880597" cy="702458"/>
            <a:chOff x="6009914" y="2485069"/>
            <a:chExt cx="12114256" cy="9663615"/>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052697">
              <a:off x="7447865" y="5914385"/>
              <a:ext cx="8975649" cy="2117017"/>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ORGANISATIE</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rot="10800000">
            <a:off x="3648429" y="5721364"/>
            <a:ext cx="631408" cy="93574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9047551"/>
              <a:ext cx="8975642" cy="2625082"/>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STAPPEN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rot="3766463">
            <a:off x="1082050" y="5852815"/>
            <a:ext cx="887613" cy="679936"/>
            <a:chOff x="-6362280" y="-4660078"/>
            <a:chExt cx="12336717" cy="9450263"/>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0" y="-4660078"/>
              <a:ext cx="9666758" cy="7848231"/>
            </a:xfrm>
            <a:custGeom>
              <a:avLst/>
              <a:gdLst>
                <a:gd name="connsiteX0" fmla="*/ 3882095 w 9666758"/>
                <a:gd name="connsiteY0" fmla="*/ 233 h 7848231"/>
                <a:gd name="connsiteX1" fmla="*/ 7657108 w 9666758"/>
                <a:gd name="connsiteY1" fmla="*/ 2717785 h 7848231"/>
                <a:gd name="connsiteX2" fmla="*/ 9340662 w 9666758"/>
                <a:gd name="connsiteY2" fmla="*/ 5684701 h 7848231"/>
                <a:gd name="connsiteX3" fmla="*/ 9666758 w 9666758"/>
                <a:gd name="connsiteY3" fmla="*/ 6036581 h 7848231"/>
                <a:gd name="connsiteX4" fmla="*/ 9651107 w 9666758"/>
                <a:gd name="connsiteY4" fmla="*/ 6055549 h 7848231"/>
                <a:gd name="connsiteX5" fmla="*/ 9142872 w 9666758"/>
                <a:gd name="connsiteY5" fmla="*/ 7263331 h 7848231"/>
                <a:gd name="connsiteX6" fmla="*/ 9128032 w 9666758"/>
                <a:gd name="connsiteY6" fmla="*/ 7360568 h 7848231"/>
                <a:gd name="connsiteX7" fmla="*/ 8521516 w 9666758"/>
                <a:gd name="connsiteY7" fmla="*/ 7286040 h 7848231"/>
                <a:gd name="connsiteX8" fmla="*/ 5130452 w 9666758"/>
                <a:gd name="connsiteY8" fmla="*/ 7657100 h 7848231"/>
                <a:gd name="connsiteX9" fmla="*/ 191134 w 9666758"/>
                <a:gd name="connsiteY9" fmla="*/ 5130449 h 7848231"/>
                <a:gd name="connsiteX10" fmla="*/ 2717786 w 9666758"/>
                <a:gd name="connsiteY10" fmla="*/ 191130 h 7848231"/>
                <a:gd name="connsiteX11" fmla="*/ 2717786 w 9666758"/>
                <a:gd name="connsiteY11" fmla="*/ 191134 h 7848231"/>
                <a:gd name="connsiteX12" fmla="*/ 3882095 w 9666758"/>
                <a:gd name="connsiteY12" fmla="*/ 233 h 7848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58" h="7848231" fill="none" extrusionOk="0">
                  <a:moveTo>
                    <a:pt x="3882095" y="233"/>
                  </a:moveTo>
                  <a:cubicBezTo>
                    <a:pt x="5515970" y="-658"/>
                    <a:pt x="6882690" y="1223120"/>
                    <a:pt x="7657108" y="2717785"/>
                  </a:cubicBezTo>
                  <a:cubicBezTo>
                    <a:pt x="8163736" y="3689512"/>
                    <a:pt x="8447229" y="4736029"/>
                    <a:pt x="9340662" y="5684701"/>
                  </a:cubicBezTo>
                  <a:cubicBezTo>
                    <a:pt x="9416893" y="5773723"/>
                    <a:pt x="9588968" y="5974468"/>
                    <a:pt x="9666758" y="6036581"/>
                  </a:cubicBezTo>
                  <a:cubicBezTo>
                    <a:pt x="9663158" y="6040811"/>
                    <a:pt x="9655318" y="6050856"/>
                    <a:pt x="9651107" y="6055549"/>
                  </a:cubicBezTo>
                  <a:cubicBezTo>
                    <a:pt x="9461991" y="6421960"/>
                    <a:pt x="9240283" y="6838952"/>
                    <a:pt x="9142872" y="7263331"/>
                  </a:cubicBezTo>
                  <a:cubicBezTo>
                    <a:pt x="9140239" y="7296218"/>
                    <a:pt x="9137285" y="7317857"/>
                    <a:pt x="9128032" y="7360568"/>
                  </a:cubicBezTo>
                  <a:cubicBezTo>
                    <a:pt x="8858333" y="7309196"/>
                    <a:pt x="8768667" y="7300593"/>
                    <a:pt x="8521516" y="7286040"/>
                  </a:cubicBezTo>
                  <a:cubicBezTo>
                    <a:pt x="7526474" y="7364068"/>
                    <a:pt x="6064302" y="7425964"/>
                    <a:pt x="5130452" y="7657100"/>
                  </a:cubicBezTo>
                  <a:cubicBezTo>
                    <a:pt x="3348565" y="8354853"/>
                    <a:pt x="1021323" y="7417212"/>
                    <a:pt x="191134" y="5130449"/>
                  </a:cubicBezTo>
                  <a:cubicBezTo>
                    <a:pt x="-435034" y="2946243"/>
                    <a:pt x="1127791" y="637889"/>
                    <a:pt x="2717786" y="191130"/>
                  </a:cubicBezTo>
                  <a:lnTo>
                    <a:pt x="2717786" y="191134"/>
                  </a:lnTo>
                  <a:cubicBezTo>
                    <a:pt x="3110916" y="10455"/>
                    <a:pt x="3490956" y="13978"/>
                    <a:pt x="3882095" y="233"/>
                  </a:cubicBezTo>
                  <a:close/>
                </a:path>
                <a:path w="9666758" h="7848231" stroke="0" extrusionOk="0">
                  <a:moveTo>
                    <a:pt x="3882095" y="233"/>
                  </a:moveTo>
                  <a:cubicBezTo>
                    <a:pt x="5900024" y="-85472"/>
                    <a:pt x="7077386" y="978777"/>
                    <a:pt x="7657108" y="2717785"/>
                  </a:cubicBezTo>
                  <a:cubicBezTo>
                    <a:pt x="8021821" y="3910506"/>
                    <a:pt x="8334919" y="4790760"/>
                    <a:pt x="9340662" y="5684701"/>
                  </a:cubicBezTo>
                  <a:cubicBezTo>
                    <a:pt x="9429360" y="5784527"/>
                    <a:pt x="9533974" y="5861304"/>
                    <a:pt x="9666758" y="6036581"/>
                  </a:cubicBezTo>
                  <a:cubicBezTo>
                    <a:pt x="9660108" y="6044572"/>
                    <a:pt x="9658551" y="6046276"/>
                    <a:pt x="9651107" y="6055549"/>
                  </a:cubicBezTo>
                  <a:cubicBezTo>
                    <a:pt x="9382332" y="6392216"/>
                    <a:pt x="9177664" y="6900521"/>
                    <a:pt x="9142872" y="7263331"/>
                  </a:cubicBezTo>
                  <a:cubicBezTo>
                    <a:pt x="9136467" y="7297575"/>
                    <a:pt x="9139051" y="7316440"/>
                    <a:pt x="9128032" y="7360568"/>
                  </a:cubicBezTo>
                  <a:cubicBezTo>
                    <a:pt x="8898523" y="7304729"/>
                    <a:pt x="8817195" y="7321860"/>
                    <a:pt x="8521516" y="7286040"/>
                  </a:cubicBezTo>
                  <a:cubicBezTo>
                    <a:pt x="7199470" y="7344849"/>
                    <a:pt x="6096763" y="7269868"/>
                    <a:pt x="5130452" y="7657100"/>
                  </a:cubicBezTo>
                  <a:cubicBezTo>
                    <a:pt x="3447297" y="8165441"/>
                    <a:pt x="1017182" y="7421405"/>
                    <a:pt x="191134" y="5130449"/>
                  </a:cubicBezTo>
                  <a:cubicBezTo>
                    <a:pt x="-766996" y="3419263"/>
                    <a:pt x="702097" y="340841"/>
                    <a:pt x="2717786" y="191130"/>
                  </a:cubicBezTo>
                  <a:lnTo>
                    <a:pt x="2717786" y="191134"/>
                  </a:lnTo>
                  <a:cubicBezTo>
                    <a:pt x="3142725" y="84079"/>
                    <a:pt x="3520622" y="-52761"/>
                    <a:pt x="3882095"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595946" y="-1408716"/>
              <a:ext cx="8975636" cy="3422166"/>
            </a:xfrm>
            <a:prstGeom prst="rect">
              <a:avLst/>
            </a:prstGeom>
            <a:noFill/>
          </p:spPr>
          <p:txBody>
            <a:bodyPr wrap="square" rtlCol="0">
              <a:spAutoFit/>
            </a:bodyPr>
            <a:lstStyle/>
            <a:p>
              <a:pPr algn="ctr"/>
              <a:r>
                <a:rPr lang="nl-NL" sz="1000" dirty="0">
                  <a:solidFill>
                    <a:schemeClr val="bg2">
                      <a:lumMod val="25000"/>
                    </a:schemeClr>
                  </a:solidFill>
                  <a:latin typeface="Roboto" panose="02000000000000000000" pitchFamily="2" charset="0"/>
                  <a:ea typeface="Roboto" panose="02000000000000000000" pitchFamily="2" charset="0"/>
                </a:rPr>
                <a:t>BEREN</a:t>
              </a:r>
              <a:endParaRPr lang="nl-NL" sz="1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rot="7141837">
            <a:off x="4274091" y="5825188"/>
            <a:ext cx="835912" cy="696083"/>
            <a:chOff x="-6219515" y="2251397"/>
            <a:chExt cx="12190254" cy="9792694"/>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5" y="4195917"/>
              <a:ext cx="9851390" cy="7848174"/>
            </a:xfrm>
            <a:custGeom>
              <a:avLst/>
              <a:gdLst>
                <a:gd name="connsiteX0" fmla="*/ 3865833 w 9851390"/>
                <a:gd name="connsiteY0" fmla="*/ 412 h 7848174"/>
                <a:gd name="connsiteX1" fmla="*/ 5034642 w 9851390"/>
                <a:gd name="connsiteY1" fmla="*/ 161498 h 7848174"/>
                <a:gd name="connsiteX2" fmla="*/ 8434071 w 9851390"/>
                <a:gd name="connsiteY2" fmla="*/ 445781 h 7848174"/>
                <a:gd name="connsiteX3" fmla="*/ 8788470 w 9851390"/>
                <a:gd name="connsiteY3" fmla="*/ 393008 h 7848174"/>
                <a:gd name="connsiteX4" fmla="*/ 9172402 w 9851390"/>
                <a:gd name="connsiteY4" fmla="*/ 335838 h 7848174"/>
                <a:gd name="connsiteX5" fmla="*/ 9196916 w 9851390"/>
                <a:gd name="connsiteY5" fmla="*/ 402814 h 7848174"/>
                <a:gd name="connsiteX6" fmla="*/ 9508336 w 9851390"/>
                <a:gd name="connsiteY6" fmla="*/ 976567 h 7848174"/>
                <a:gd name="connsiteX7" fmla="*/ 9851390 w 9851390"/>
                <a:gd name="connsiteY7" fmla="*/ 1392351 h 7848174"/>
                <a:gd name="connsiteX8" fmla="*/ 9578206 w 9851390"/>
                <a:gd name="connsiteY8" fmla="*/ 1702674 h 7848174"/>
                <a:gd name="connsiteX9" fmla="*/ 9293872 w 9851390"/>
                <a:gd name="connsiteY9" fmla="*/ 2025664 h 7848174"/>
                <a:gd name="connsiteX10" fmla="*/ 7686683 w 9851390"/>
                <a:gd name="connsiteY10" fmla="*/ 5034636 h 7848174"/>
                <a:gd name="connsiteX11" fmla="*/ 2813539 w 9851390"/>
                <a:gd name="connsiteY11" fmla="*/ 7686679 h 7848174"/>
                <a:gd name="connsiteX12" fmla="*/ 161494 w 9851390"/>
                <a:gd name="connsiteY12" fmla="*/ 2813537 h 7848174"/>
                <a:gd name="connsiteX13" fmla="*/ 161498 w 9851390"/>
                <a:gd name="connsiteY13" fmla="*/ 2813541 h 7848174"/>
                <a:gd name="connsiteX14" fmla="*/ 3865833 w 9851390"/>
                <a:gd name="connsiteY14" fmla="*/ 412 h 784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90" h="7848174" fill="none" extrusionOk="0">
                  <a:moveTo>
                    <a:pt x="3865833" y="412"/>
                  </a:moveTo>
                  <a:cubicBezTo>
                    <a:pt x="4229769" y="16513"/>
                    <a:pt x="4572474" y="31715"/>
                    <a:pt x="5034642" y="161498"/>
                  </a:cubicBezTo>
                  <a:cubicBezTo>
                    <a:pt x="6047760" y="482562"/>
                    <a:pt x="7217546" y="592746"/>
                    <a:pt x="8434071" y="445781"/>
                  </a:cubicBezTo>
                  <a:cubicBezTo>
                    <a:pt x="8599475" y="412114"/>
                    <a:pt x="8685009" y="394246"/>
                    <a:pt x="8788470" y="393008"/>
                  </a:cubicBezTo>
                  <a:cubicBezTo>
                    <a:pt x="8891931" y="391770"/>
                    <a:pt x="9078344" y="331228"/>
                    <a:pt x="9172402" y="335838"/>
                  </a:cubicBezTo>
                  <a:cubicBezTo>
                    <a:pt x="9178568" y="361164"/>
                    <a:pt x="9187578" y="386716"/>
                    <a:pt x="9196916" y="402814"/>
                  </a:cubicBezTo>
                  <a:cubicBezTo>
                    <a:pt x="9285588" y="652368"/>
                    <a:pt x="9370182" y="823211"/>
                    <a:pt x="9508336" y="976567"/>
                  </a:cubicBezTo>
                  <a:cubicBezTo>
                    <a:pt x="9633496" y="1116103"/>
                    <a:pt x="9705034" y="1206763"/>
                    <a:pt x="9851390" y="1392351"/>
                  </a:cubicBezTo>
                  <a:cubicBezTo>
                    <a:pt x="9769999" y="1459730"/>
                    <a:pt x="9700520" y="1569888"/>
                    <a:pt x="9578206" y="1702674"/>
                  </a:cubicBezTo>
                  <a:cubicBezTo>
                    <a:pt x="9455892" y="1835460"/>
                    <a:pt x="9417977" y="1870807"/>
                    <a:pt x="9293872" y="2025664"/>
                  </a:cubicBezTo>
                  <a:cubicBezTo>
                    <a:pt x="8529143" y="2855704"/>
                    <a:pt x="7922436" y="3965948"/>
                    <a:pt x="7686683" y="5034636"/>
                  </a:cubicBezTo>
                  <a:cubicBezTo>
                    <a:pt x="7070029" y="7187932"/>
                    <a:pt x="4603822" y="8033011"/>
                    <a:pt x="2813539" y="7686679"/>
                  </a:cubicBezTo>
                  <a:cubicBezTo>
                    <a:pt x="489841" y="7241182"/>
                    <a:pt x="-961202" y="4943639"/>
                    <a:pt x="161494" y="2813537"/>
                  </a:cubicBezTo>
                  <a:lnTo>
                    <a:pt x="161498" y="2813541"/>
                  </a:lnTo>
                  <a:cubicBezTo>
                    <a:pt x="336635" y="1148799"/>
                    <a:pt x="2012770" y="247498"/>
                    <a:pt x="3865833" y="412"/>
                  </a:cubicBezTo>
                  <a:close/>
                </a:path>
                <a:path w="9851390" h="7848174" stroke="0" extrusionOk="0">
                  <a:moveTo>
                    <a:pt x="3865833" y="412"/>
                  </a:moveTo>
                  <a:cubicBezTo>
                    <a:pt x="4237588" y="12097"/>
                    <a:pt x="4617004" y="82133"/>
                    <a:pt x="5034642" y="161498"/>
                  </a:cubicBezTo>
                  <a:cubicBezTo>
                    <a:pt x="6085908" y="655729"/>
                    <a:pt x="7125369" y="321411"/>
                    <a:pt x="8434071" y="445781"/>
                  </a:cubicBezTo>
                  <a:cubicBezTo>
                    <a:pt x="8554166" y="414081"/>
                    <a:pt x="8727472" y="390585"/>
                    <a:pt x="8803237" y="390810"/>
                  </a:cubicBezTo>
                  <a:cubicBezTo>
                    <a:pt x="8879002" y="391035"/>
                    <a:pt x="9001571" y="343324"/>
                    <a:pt x="9172402" y="335838"/>
                  </a:cubicBezTo>
                  <a:cubicBezTo>
                    <a:pt x="9183092" y="367399"/>
                    <a:pt x="9191635" y="378564"/>
                    <a:pt x="9196916" y="402814"/>
                  </a:cubicBezTo>
                  <a:cubicBezTo>
                    <a:pt x="9284315" y="637031"/>
                    <a:pt x="9378442" y="786056"/>
                    <a:pt x="9508336" y="976567"/>
                  </a:cubicBezTo>
                  <a:cubicBezTo>
                    <a:pt x="9606265" y="1131946"/>
                    <a:pt x="9682099" y="1198670"/>
                    <a:pt x="9851390" y="1392351"/>
                  </a:cubicBezTo>
                  <a:cubicBezTo>
                    <a:pt x="9766195" y="1492701"/>
                    <a:pt x="9690851" y="1568865"/>
                    <a:pt x="9567056" y="1715341"/>
                  </a:cubicBezTo>
                  <a:cubicBezTo>
                    <a:pt x="9443261" y="1861816"/>
                    <a:pt x="9351423" y="1937630"/>
                    <a:pt x="9293872" y="2025664"/>
                  </a:cubicBezTo>
                  <a:cubicBezTo>
                    <a:pt x="8699268" y="2779398"/>
                    <a:pt x="7978935" y="3926368"/>
                    <a:pt x="7686683" y="5034636"/>
                  </a:cubicBezTo>
                  <a:cubicBezTo>
                    <a:pt x="6786644" y="7255826"/>
                    <a:pt x="4783059" y="8068640"/>
                    <a:pt x="2813539" y="7686679"/>
                  </a:cubicBezTo>
                  <a:cubicBezTo>
                    <a:pt x="1127174" y="6832103"/>
                    <a:pt x="-286324" y="5363968"/>
                    <a:pt x="161494" y="2813537"/>
                  </a:cubicBezTo>
                  <a:lnTo>
                    <a:pt x="161498" y="2813541"/>
                  </a:lnTo>
                  <a:cubicBezTo>
                    <a:pt x="661136" y="1057167"/>
                    <a:pt x="2373492" y="18588"/>
                    <a:pt x="3865833"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458163">
              <a:off x="-4512926" y="5751265"/>
              <a:ext cx="8975641" cy="1975906"/>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LESMATERIAAL</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sp>
        <p:nvSpPr>
          <p:cNvPr id="2" name="Tekstvak 1">
            <a:extLst>
              <a:ext uri="{FF2B5EF4-FFF2-40B4-BE49-F238E27FC236}">
                <a16:creationId xmlns:a16="http://schemas.microsoft.com/office/drawing/2014/main" id="{2AB23122-6281-F5A5-6CBF-8C67E3480B60}"/>
              </a:ext>
            </a:extLst>
          </p:cNvPr>
          <p:cNvSpPr txBox="1"/>
          <p:nvPr/>
        </p:nvSpPr>
        <p:spPr>
          <a:xfrm>
            <a:off x="4375975" y="357735"/>
            <a:ext cx="3440050" cy="830997"/>
          </a:xfrm>
          <a:prstGeom prst="rect">
            <a:avLst/>
          </a:prstGeom>
          <a:noFill/>
        </p:spPr>
        <p:txBody>
          <a:bodyPr wrap="square" rtlCol="0">
            <a:spAutoFit/>
          </a:bodyPr>
          <a:lstStyle/>
          <a:p>
            <a:pPr algn="ctr"/>
            <a:r>
              <a:rPr lang="nl-NL" sz="4800" b="1" dirty="0">
                <a:solidFill>
                  <a:srgbClr val="7030A0"/>
                </a:solidFill>
                <a:latin typeface="Roboto" panose="02000000000000000000" pitchFamily="2" charset="0"/>
                <a:ea typeface="Roboto" panose="02000000000000000000" pitchFamily="2" charset="0"/>
              </a:rPr>
              <a:t>OVER MIJ</a:t>
            </a:r>
          </a:p>
        </p:txBody>
      </p:sp>
      <p:sp>
        <p:nvSpPr>
          <p:cNvPr id="3" name="Tekstvak 2">
            <a:extLst>
              <a:ext uri="{FF2B5EF4-FFF2-40B4-BE49-F238E27FC236}">
                <a16:creationId xmlns:a16="http://schemas.microsoft.com/office/drawing/2014/main" id="{8CF97FBC-D41C-3001-AA97-BD5F2F50BA98}"/>
              </a:ext>
            </a:extLst>
          </p:cNvPr>
          <p:cNvSpPr txBox="1"/>
          <p:nvPr/>
        </p:nvSpPr>
        <p:spPr>
          <a:xfrm>
            <a:off x="528885" y="1949119"/>
            <a:ext cx="10900861" cy="2062103"/>
          </a:xfrm>
          <a:prstGeom prst="rect">
            <a:avLst/>
          </a:prstGeom>
          <a:noFill/>
        </p:spPr>
        <p:txBody>
          <a:bodyPr wrap="square" rtlCol="0">
            <a:spAutoFit/>
          </a:bodyPr>
          <a:lstStyle/>
          <a:p>
            <a:pPr marL="457200" indent="-457200">
              <a:buBlip>
                <a:blip r:embed="rId14">
                  <a:extLst>
                    <a:ext uri="{96DAC541-7B7A-43D3-8B79-37D633B846F1}">
                      <asvg:svgBlip xmlns:asvg="http://schemas.microsoft.com/office/drawing/2016/SVG/main" r:embed="rId15"/>
                    </a:ext>
                  </a:extLst>
                </a:blip>
              </a:buBlip>
            </a:pPr>
            <a:r>
              <a:rPr lang="nl-NL" sz="3200" dirty="0">
                <a:solidFill>
                  <a:schemeClr val="bg2">
                    <a:lumMod val="25000"/>
                  </a:schemeClr>
                </a:solidFill>
                <a:latin typeface="Roboto" panose="02000000000000000000" pitchFamily="2" charset="0"/>
                <a:ea typeface="Roboto" panose="02000000000000000000" pitchFamily="2" charset="0"/>
              </a:rPr>
              <a:t>Docent ICT / Digitale vaardigheden</a:t>
            </a:r>
          </a:p>
          <a:p>
            <a:pPr marL="457200" indent="-457200">
              <a:buBlip>
                <a:blip r:embed="rId14">
                  <a:extLst>
                    <a:ext uri="{96DAC541-7B7A-43D3-8B79-37D633B846F1}">
                      <asvg:svgBlip xmlns:asvg="http://schemas.microsoft.com/office/drawing/2016/SVG/main" r:embed="rId15"/>
                    </a:ext>
                  </a:extLst>
                </a:blip>
              </a:buBlip>
            </a:pPr>
            <a:r>
              <a:rPr lang="nl-NL" sz="3200" dirty="0">
                <a:solidFill>
                  <a:schemeClr val="bg2">
                    <a:lumMod val="25000"/>
                  </a:schemeClr>
                </a:solidFill>
                <a:latin typeface="Roboto" panose="02000000000000000000" pitchFamily="2" charset="0"/>
                <a:ea typeface="Roboto" panose="02000000000000000000" pitchFamily="2" charset="0"/>
              </a:rPr>
              <a:t>Alle </a:t>
            </a:r>
            <a:r>
              <a:rPr lang="nl-NL" sz="3200" dirty="0" err="1">
                <a:solidFill>
                  <a:schemeClr val="bg2">
                    <a:lumMod val="25000"/>
                  </a:schemeClr>
                </a:solidFill>
                <a:latin typeface="Roboto" panose="02000000000000000000" pitchFamily="2" charset="0"/>
                <a:ea typeface="Roboto" panose="02000000000000000000" pitchFamily="2" charset="0"/>
              </a:rPr>
              <a:t>niveau’s</a:t>
            </a:r>
            <a:r>
              <a:rPr lang="nl-NL" sz="3200" dirty="0">
                <a:solidFill>
                  <a:schemeClr val="bg2">
                    <a:lumMod val="25000"/>
                  </a:schemeClr>
                </a:solidFill>
                <a:latin typeface="Roboto" panose="02000000000000000000" pitchFamily="2" charset="0"/>
                <a:ea typeface="Roboto" panose="02000000000000000000" pitchFamily="2" charset="0"/>
              </a:rPr>
              <a:t> VO</a:t>
            </a:r>
          </a:p>
          <a:p>
            <a:pPr marL="457200" indent="-457200">
              <a:buBlip>
                <a:blip r:embed="rId14">
                  <a:extLst>
                    <a:ext uri="{96DAC541-7B7A-43D3-8B79-37D633B846F1}">
                      <asvg:svgBlip xmlns:asvg="http://schemas.microsoft.com/office/drawing/2016/SVG/main" r:embed="rId15"/>
                    </a:ext>
                  </a:extLst>
                </a:blip>
              </a:buBlip>
            </a:pPr>
            <a:r>
              <a:rPr lang="nl-NL" sz="3200" dirty="0">
                <a:solidFill>
                  <a:schemeClr val="bg2">
                    <a:lumMod val="25000"/>
                  </a:schemeClr>
                </a:solidFill>
                <a:latin typeface="Roboto" panose="02000000000000000000" pitchFamily="2" charset="0"/>
                <a:ea typeface="Roboto" panose="02000000000000000000" pitchFamily="2" charset="0"/>
              </a:rPr>
              <a:t>Alle </a:t>
            </a:r>
            <a:r>
              <a:rPr lang="nl-NL" sz="3200" dirty="0" err="1">
                <a:solidFill>
                  <a:schemeClr val="bg2">
                    <a:lumMod val="25000"/>
                  </a:schemeClr>
                </a:solidFill>
                <a:latin typeface="Roboto" panose="02000000000000000000" pitchFamily="2" charset="0"/>
                <a:ea typeface="Roboto" panose="02000000000000000000" pitchFamily="2" charset="0"/>
              </a:rPr>
              <a:t>niveau’s</a:t>
            </a:r>
            <a:r>
              <a:rPr lang="nl-NL" sz="3200" dirty="0">
                <a:solidFill>
                  <a:schemeClr val="bg2">
                    <a:lumMod val="25000"/>
                  </a:schemeClr>
                </a:solidFill>
                <a:latin typeface="Roboto" panose="02000000000000000000" pitchFamily="2" charset="0"/>
                <a:ea typeface="Roboto" panose="02000000000000000000" pitchFamily="2" charset="0"/>
              </a:rPr>
              <a:t> MBO (voornamelijk MBO 1)</a:t>
            </a:r>
          </a:p>
          <a:p>
            <a:pPr marL="457200" indent="-457200">
              <a:buBlip>
                <a:blip r:embed="rId14">
                  <a:extLst>
                    <a:ext uri="{96DAC541-7B7A-43D3-8B79-37D633B846F1}">
                      <asvg:svgBlip xmlns:asvg="http://schemas.microsoft.com/office/drawing/2016/SVG/main" r:embed="rId15"/>
                    </a:ext>
                  </a:extLst>
                </a:blip>
              </a:buBlip>
            </a:pPr>
            <a:r>
              <a:rPr lang="nl-NL" sz="3200" dirty="0">
                <a:solidFill>
                  <a:schemeClr val="bg2">
                    <a:lumMod val="25000"/>
                  </a:schemeClr>
                </a:solidFill>
                <a:latin typeface="Roboto" panose="02000000000000000000" pitchFamily="2" charset="0"/>
                <a:ea typeface="Roboto" panose="02000000000000000000" pitchFamily="2" charset="0"/>
              </a:rPr>
              <a:t>Ontwikkelaar K0022 en K0023</a:t>
            </a:r>
          </a:p>
        </p:txBody>
      </p:sp>
      <p:pic>
        <p:nvPicPr>
          <p:cNvPr id="4" name="Afbeelding 3" descr="Afbeelding met Lettertype, Graphics, tekst, logo&#10;&#10;Automatisch gegenereerde beschrijving">
            <a:extLst>
              <a:ext uri="{FF2B5EF4-FFF2-40B4-BE49-F238E27FC236}">
                <a16:creationId xmlns:a16="http://schemas.microsoft.com/office/drawing/2014/main" id="{C8E90367-19A4-4561-AB7C-4FF4F6A61DF2}"/>
              </a:ext>
            </a:extLst>
          </p:cNvPr>
          <p:cNvPicPr>
            <a:picLocks noChangeAspect="1"/>
          </p:cNvPicPr>
          <p:nvPr/>
        </p:nvPicPr>
        <p:blipFill>
          <a:blip r:embed="rId16">
            <a:alphaModFix amt="44000"/>
            <a:extLst>
              <a:ext uri="{28A0092B-C50C-407E-A947-70E740481C1C}">
                <a14:useLocalDpi xmlns:a14="http://schemas.microsoft.com/office/drawing/2010/main" val="0"/>
              </a:ext>
            </a:extLst>
          </a:blip>
          <a:stretch>
            <a:fillRect/>
          </a:stretch>
        </p:blipFill>
        <p:spPr>
          <a:xfrm>
            <a:off x="10277812" y="5891991"/>
            <a:ext cx="1613746" cy="756237"/>
          </a:xfrm>
          <a:prstGeom prst="rect">
            <a:avLst/>
          </a:prstGeom>
        </p:spPr>
      </p:pic>
      <p:pic>
        <p:nvPicPr>
          <p:cNvPr id="5" name="Graphic 4" descr="Beer silhouet">
            <a:extLst>
              <a:ext uri="{FF2B5EF4-FFF2-40B4-BE49-F238E27FC236}">
                <a16:creationId xmlns:a16="http://schemas.microsoft.com/office/drawing/2014/main" id="{DB9245F9-1415-1B7C-1DFF-C3E954EB4C2D}"/>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2101009" y="2493561"/>
            <a:ext cx="1517661" cy="1517661"/>
          </a:xfrm>
          <a:prstGeom prst="rect">
            <a:avLst/>
          </a:prstGeom>
        </p:spPr>
      </p:pic>
    </p:spTree>
    <p:extLst>
      <p:ext uri="{BB962C8B-B14F-4D97-AF65-F5344CB8AC3E}">
        <p14:creationId xmlns:p14="http://schemas.microsoft.com/office/powerpoint/2010/main" val="4250939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ep 92">
            <a:extLst>
              <a:ext uri="{FF2B5EF4-FFF2-40B4-BE49-F238E27FC236}">
                <a16:creationId xmlns:a16="http://schemas.microsoft.com/office/drawing/2014/main" id="{8F8FAF97-166C-83B0-6C72-C2E00B2B4F66}"/>
              </a:ext>
            </a:extLst>
          </p:cNvPr>
          <p:cNvGrpSpPr/>
          <p:nvPr/>
        </p:nvGrpSpPr>
        <p:grpSpPr>
          <a:xfrm>
            <a:off x="375668" y="5743728"/>
            <a:ext cx="653399" cy="97659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8"/>
              <a:ext cx="8975642" cy="2748125"/>
            </a:xfrm>
            <a:prstGeom prst="rect">
              <a:avLst/>
            </a:prstGeom>
            <a:noFill/>
          </p:spPr>
          <p:txBody>
            <a:bodyPr wrap="square" rtlCol="0">
              <a:spAutoFit/>
            </a:bodyPr>
            <a:lstStyle/>
            <a:p>
              <a:pPr algn="ctr"/>
              <a:r>
                <a:rPr lang="nl-NL" sz="700" dirty="0">
                  <a:solidFill>
                    <a:schemeClr val="bg2">
                      <a:lumMod val="25000"/>
                    </a:schemeClr>
                  </a:solidFill>
                  <a:latin typeface="Roboto" panose="02000000000000000000" pitchFamily="2" charset="0"/>
                  <a:ea typeface="Roboto" panose="02000000000000000000" pitchFamily="2" charset="0"/>
                </a:rPr>
                <a:t>OVER MIJ</a:t>
              </a:r>
              <a:endParaRPr lang="nl-NL" sz="7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rot="17827388">
            <a:off x="1895257" y="5799672"/>
            <a:ext cx="928688" cy="740510"/>
            <a:chOff x="6008205" y="-4541452"/>
            <a:chExt cx="12350133" cy="984766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669427"/>
              <a:ext cx="7180113" cy="8975640"/>
              <a:chOff x="6008205" y="-3669427"/>
              <a:chExt cx="718011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772612">
                <a:off x="7472611" y="-409495"/>
                <a:ext cx="8975640" cy="2455775"/>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TERMEN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rot="14547303">
            <a:off x="2733757" y="5840475"/>
            <a:ext cx="880597" cy="702458"/>
            <a:chOff x="6009914" y="2485069"/>
            <a:chExt cx="12114256" cy="9663615"/>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052697">
              <a:off x="7447865" y="5914385"/>
              <a:ext cx="8975649" cy="2117017"/>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ORGANISATIE</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rot="10800000">
            <a:off x="3648429" y="5721364"/>
            <a:ext cx="631408" cy="93574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9047551"/>
              <a:ext cx="8975642" cy="2625082"/>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STAPPEN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rot="3766463">
            <a:off x="698532" y="4945470"/>
            <a:ext cx="1815510" cy="1383550"/>
            <a:chOff x="-6362276" y="-4660082"/>
            <a:chExt cx="12336717" cy="9401474"/>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6" y="1376504"/>
              <a:ext cx="3208685" cy="2190896"/>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76" y="-4660082"/>
              <a:ext cx="9666757" cy="7848232"/>
            </a:xfrm>
            <a:custGeom>
              <a:avLst/>
              <a:gdLst>
                <a:gd name="connsiteX0" fmla="*/ 3882094 w 9666757"/>
                <a:gd name="connsiteY0" fmla="*/ 233 h 7848232"/>
                <a:gd name="connsiteX1" fmla="*/ 7657107 w 9666757"/>
                <a:gd name="connsiteY1" fmla="*/ 2717785 h 7848232"/>
                <a:gd name="connsiteX2" fmla="*/ 9340661 w 9666757"/>
                <a:gd name="connsiteY2" fmla="*/ 5684701 h 7848232"/>
                <a:gd name="connsiteX3" fmla="*/ 9666757 w 9666757"/>
                <a:gd name="connsiteY3" fmla="*/ 6036581 h 7848232"/>
                <a:gd name="connsiteX4" fmla="*/ 9651106 w 9666757"/>
                <a:gd name="connsiteY4" fmla="*/ 6055549 h 7848232"/>
                <a:gd name="connsiteX5" fmla="*/ 9142871 w 9666757"/>
                <a:gd name="connsiteY5" fmla="*/ 7263332 h 7848232"/>
                <a:gd name="connsiteX6" fmla="*/ 9128031 w 9666757"/>
                <a:gd name="connsiteY6" fmla="*/ 7360569 h 7848232"/>
                <a:gd name="connsiteX7" fmla="*/ 8521515 w 9666757"/>
                <a:gd name="connsiteY7" fmla="*/ 7286041 h 7848232"/>
                <a:gd name="connsiteX8" fmla="*/ 5130451 w 9666757"/>
                <a:gd name="connsiteY8" fmla="*/ 7657101 h 7848232"/>
                <a:gd name="connsiteX9" fmla="*/ 191134 w 9666757"/>
                <a:gd name="connsiteY9" fmla="*/ 5130450 h 7848232"/>
                <a:gd name="connsiteX10" fmla="*/ 2717786 w 9666757"/>
                <a:gd name="connsiteY10" fmla="*/ 191130 h 7848232"/>
                <a:gd name="connsiteX11" fmla="*/ 2717786 w 9666757"/>
                <a:gd name="connsiteY11" fmla="*/ 191134 h 7848232"/>
                <a:gd name="connsiteX12" fmla="*/ 3882094 w 9666757"/>
                <a:gd name="connsiteY12" fmla="*/ 233 h 7848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57" h="7848232" fill="none" extrusionOk="0">
                  <a:moveTo>
                    <a:pt x="3882094" y="233"/>
                  </a:moveTo>
                  <a:cubicBezTo>
                    <a:pt x="5515969" y="-658"/>
                    <a:pt x="6882689" y="1223120"/>
                    <a:pt x="7657107" y="2717785"/>
                  </a:cubicBezTo>
                  <a:cubicBezTo>
                    <a:pt x="8163735" y="3689513"/>
                    <a:pt x="8447228" y="4736030"/>
                    <a:pt x="9340661" y="5684701"/>
                  </a:cubicBezTo>
                  <a:cubicBezTo>
                    <a:pt x="9416892" y="5773723"/>
                    <a:pt x="9588967" y="5974468"/>
                    <a:pt x="9666757" y="6036581"/>
                  </a:cubicBezTo>
                  <a:cubicBezTo>
                    <a:pt x="9663157" y="6040811"/>
                    <a:pt x="9655317" y="6050856"/>
                    <a:pt x="9651106" y="6055549"/>
                  </a:cubicBezTo>
                  <a:cubicBezTo>
                    <a:pt x="9467318" y="6422657"/>
                    <a:pt x="9243958" y="6846569"/>
                    <a:pt x="9142871" y="7263332"/>
                  </a:cubicBezTo>
                  <a:cubicBezTo>
                    <a:pt x="9140238" y="7296219"/>
                    <a:pt x="9137284" y="7317858"/>
                    <a:pt x="9128031" y="7360569"/>
                  </a:cubicBezTo>
                  <a:cubicBezTo>
                    <a:pt x="8858332" y="7309197"/>
                    <a:pt x="8768666" y="7300594"/>
                    <a:pt x="8521515" y="7286041"/>
                  </a:cubicBezTo>
                  <a:cubicBezTo>
                    <a:pt x="7526473" y="7364069"/>
                    <a:pt x="6064301" y="7425965"/>
                    <a:pt x="5130451" y="7657101"/>
                  </a:cubicBezTo>
                  <a:cubicBezTo>
                    <a:pt x="3348565" y="8354854"/>
                    <a:pt x="1021323" y="7417213"/>
                    <a:pt x="191134" y="5130450"/>
                  </a:cubicBezTo>
                  <a:cubicBezTo>
                    <a:pt x="-435034" y="2946243"/>
                    <a:pt x="1127791" y="637889"/>
                    <a:pt x="2717786" y="191130"/>
                  </a:cubicBezTo>
                  <a:lnTo>
                    <a:pt x="2717786" y="191134"/>
                  </a:lnTo>
                  <a:cubicBezTo>
                    <a:pt x="3110916" y="10455"/>
                    <a:pt x="3490955" y="13978"/>
                    <a:pt x="3882094" y="233"/>
                  </a:cubicBezTo>
                  <a:close/>
                </a:path>
                <a:path w="9666757" h="7848232" stroke="0" extrusionOk="0">
                  <a:moveTo>
                    <a:pt x="3882094" y="233"/>
                  </a:moveTo>
                  <a:cubicBezTo>
                    <a:pt x="5900023" y="-85472"/>
                    <a:pt x="7077385" y="978777"/>
                    <a:pt x="7657107" y="2717785"/>
                  </a:cubicBezTo>
                  <a:cubicBezTo>
                    <a:pt x="8021820" y="3910507"/>
                    <a:pt x="8334918" y="4790761"/>
                    <a:pt x="9340661" y="5684701"/>
                  </a:cubicBezTo>
                  <a:cubicBezTo>
                    <a:pt x="9429359" y="5784527"/>
                    <a:pt x="9533973" y="5861304"/>
                    <a:pt x="9666757" y="6036581"/>
                  </a:cubicBezTo>
                  <a:cubicBezTo>
                    <a:pt x="9660107" y="6044572"/>
                    <a:pt x="9658550" y="6046276"/>
                    <a:pt x="9651106" y="6055549"/>
                  </a:cubicBezTo>
                  <a:cubicBezTo>
                    <a:pt x="9379980" y="6390160"/>
                    <a:pt x="9172603" y="6907576"/>
                    <a:pt x="9142871" y="7263332"/>
                  </a:cubicBezTo>
                  <a:cubicBezTo>
                    <a:pt x="9136466" y="7297576"/>
                    <a:pt x="9139050" y="7316441"/>
                    <a:pt x="9128031" y="7360569"/>
                  </a:cubicBezTo>
                  <a:cubicBezTo>
                    <a:pt x="8898522" y="7304730"/>
                    <a:pt x="8817194" y="7321861"/>
                    <a:pt x="8521515" y="7286041"/>
                  </a:cubicBezTo>
                  <a:cubicBezTo>
                    <a:pt x="7199469" y="7344850"/>
                    <a:pt x="6096762" y="7269869"/>
                    <a:pt x="5130451" y="7657101"/>
                  </a:cubicBezTo>
                  <a:cubicBezTo>
                    <a:pt x="3447297" y="8165442"/>
                    <a:pt x="1017182" y="7421406"/>
                    <a:pt x="191134" y="5130450"/>
                  </a:cubicBezTo>
                  <a:cubicBezTo>
                    <a:pt x="-766996" y="3419263"/>
                    <a:pt x="702097" y="340841"/>
                    <a:pt x="2717786" y="191130"/>
                  </a:cubicBezTo>
                  <a:lnTo>
                    <a:pt x="2717786" y="191134"/>
                  </a:lnTo>
                  <a:cubicBezTo>
                    <a:pt x="3142725" y="84079"/>
                    <a:pt x="3520621" y="-52761"/>
                    <a:pt x="3882094"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1" y="-3801739"/>
              <a:ext cx="4802149" cy="4802146"/>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302725" y="-1105838"/>
              <a:ext cx="8975641" cy="2718819"/>
            </a:xfrm>
            <a:prstGeom prst="rect">
              <a:avLst/>
            </a:prstGeom>
            <a:noFill/>
          </p:spPr>
          <p:txBody>
            <a:bodyPr wrap="square" rtlCol="0">
              <a:spAutoFit/>
            </a:bodyPr>
            <a:lstStyle/>
            <a:p>
              <a:pPr algn="ctr"/>
              <a:r>
                <a:rPr lang="nl-NL" sz="2000" dirty="0">
                  <a:solidFill>
                    <a:schemeClr val="bg2">
                      <a:lumMod val="25000"/>
                    </a:schemeClr>
                  </a:solidFill>
                  <a:latin typeface="Roboto" panose="02000000000000000000" pitchFamily="2" charset="0"/>
                  <a:ea typeface="Roboto" panose="02000000000000000000" pitchFamily="2" charset="0"/>
                </a:rPr>
                <a:t>BEREN</a:t>
              </a:r>
              <a:endParaRPr lang="nl-NL" sz="20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rot="7141837">
            <a:off x="4274091" y="5825188"/>
            <a:ext cx="835912" cy="696083"/>
            <a:chOff x="-6219515" y="2251397"/>
            <a:chExt cx="12190254" cy="9792694"/>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5" y="4195917"/>
              <a:ext cx="9851390" cy="7848174"/>
            </a:xfrm>
            <a:custGeom>
              <a:avLst/>
              <a:gdLst>
                <a:gd name="connsiteX0" fmla="*/ 3865833 w 9851390"/>
                <a:gd name="connsiteY0" fmla="*/ 412 h 7848174"/>
                <a:gd name="connsiteX1" fmla="*/ 5034642 w 9851390"/>
                <a:gd name="connsiteY1" fmla="*/ 161498 h 7848174"/>
                <a:gd name="connsiteX2" fmla="*/ 8434071 w 9851390"/>
                <a:gd name="connsiteY2" fmla="*/ 445781 h 7848174"/>
                <a:gd name="connsiteX3" fmla="*/ 8788470 w 9851390"/>
                <a:gd name="connsiteY3" fmla="*/ 393008 h 7848174"/>
                <a:gd name="connsiteX4" fmla="*/ 9172402 w 9851390"/>
                <a:gd name="connsiteY4" fmla="*/ 335838 h 7848174"/>
                <a:gd name="connsiteX5" fmla="*/ 9196916 w 9851390"/>
                <a:gd name="connsiteY5" fmla="*/ 402814 h 7848174"/>
                <a:gd name="connsiteX6" fmla="*/ 9508336 w 9851390"/>
                <a:gd name="connsiteY6" fmla="*/ 976567 h 7848174"/>
                <a:gd name="connsiteX7" fmla="*/ 9851390 w 9851390"/>
                <a:gd name="connsiteY7" fmla="*/ 1392351 h 7848174"/>
                <a:gd name="connsiteX8" fmla="*/ 9578206 w 9851390"/>
                <a:gd name="connsiteY8" fmla="*/ 1702674 h 7848174"/>
                <a:gd name="connsiteX9" fmla="*/ 9293872 w 9851390"/>
                <a:gd name="connsiteY9" fmla="*/ 2025664 h 7848174"/>
                <a:gd name="connsiteX10" fmla="*/ 7686683 w 9851390"/>
                <a:gd name="connsiteY10" fmla="*/ 5034636 h 7848174"/>
                <a:gd name="connsiteX11" fmla="*/ 2813539 w 9851390"/>
                <a:gd name="connsiteY11" fmla="*/ 7686679 h 7848174"/>
                <a:gd name="connsiteX12" fmla="*/ 161494 w 9851390"/>
                <a:gd name="connsiteY12" fmla="*/ 2813537 h 7848174"/>
                <a:gd name="connsiteX13" fmla="*/ 161498 w 9851390"/>
                <a:gd name="connsiteY13" fmla="*/ 2813541 h 7848174"/>
                <a:gd name="connsiteX14" fmla="*/ 3865833 w 9851390"/>
                <a:gd name="connsiteY14" fmla="*/ 412 h 784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90" h="7848174" fill="none" extrusionOk="0">
                  <a:moveTo>
                    <a:pt x="3865833" y="412"/>
                  </a:moveTo>
                  <a:cubicBezTo>
                    <a:pt x="4229769" y="16513"/>
                    <a:pt x="4572474" y="31715"/>
                    <a:pt x="5034642" y="161498"/>
                  </a:cubicBezTo>
                  <a:cubicBezTo>
                    <a:pt x="6047760" y="482562"/>
                    <a:pt x="7217546" y="592746"/>
                    <a:pt x="8434071" y="445781"/>
                  </a:cubicBezTo>
                  <a:cubicBezTo>
                    <a:pt x="8599475" y="412114"/>
                    <a:pt x="8685009" y="394246"/>
                    <a:pt x="8788470" y="393008"/>
                  </a:cubicBezTo>
                  <a:cubicBezTo>
                    <a:pt x="8891931" y="391770"/>
                    <a:pt x="9078344" y="331228"/>
                    <a:pt x="9172402" y="335838"/>
                  </a:cubicBezTo>
                  <a:cubicBezTo>
                    <a:pt x="9178568" y="361164"/>
                    <a:pt x="9187578" y="386716"/>
                    <a:pt x="9196916" y="402814"/>
                  </a:cubicBezTo>
                  <a:cubicBezTo>
                    <a:pt x="9285588" y="652368"/>
                    <a:pt x="9370182" y="823211"/>
                    <a:pt x="9508336" y="976567"/>
                  </a:cubicBezTo>
                  <a:cubicBezTo>
                    <a:pt x="9633496" y="1116103"/>
                    <a:pt x="9705034" y="1206763"/>
                    <a:pt x="9851390" y="1392351"/>
                  </a:cubicBezTo>
                  <a:cubicBezTo>
                    <a:pt x="9769999" y="1459730"/>
                    <a:pt x="9700520" y="1569888"/>
                    <a:pt x="9578206" y="1702674"/>
                  </a:cubicBezTo>
                  <a:cubicBezTo>
                    <a:pt x="9455892" y="1835460"/>
                    <a:pt x="9417977" y="1870807"/>
                    <a:pt x="9293872" y="2025664"/>
                  </a:cubicBezTo>
                  <a:cubicBezTo>
                    <a:pt x="8529143" y="2855704"/>
                    <a:pt x="7922436" y="3965948"/>
                    <a:pt x="7686683" y="5034636"/>
                  </a:cubicBezTo>
                  <a:cubicBezTo>
                    <a:pt x="7070029" y="7187932"/>
                    <a:pt x="4603822" y="8033011"/>
                    <a:pt x="2813539" y="7686679"/>
                  </a:cubicBezTo>
                  <a:cubicBezTo>
                    <a:pt x="489841" y="7241182"/>
                    <a:pt x="-961202" y="4943639"/>
                    <a:pt x="161494" y="2813537"/>
                  </a:cubicBezTo>
                  <a:lnTo>
                    <a:pt x="161498" y="2813541"/>
                  </a:lnTo>
                  <a:cubicBezTo>
                    <a:pt x="336635" y="1148799"/>
                    <a:pt x="2012770" y="247498"/>
                    <a:pt x="3865833" y="412"/>
                  </a:cubicBezTo>
                  <a:close/>
                </a:path>
                <a:path w="9851390" h="7848174" stroke="0" extrusionOk="0">
                  <a:moveTo>
                    <a:pt x="3865833" y="412"/>
                  </a:moveTo>
                  <a:cubicBezTo>
                    <a:pt x="4237588" y="12097"/>
                    <a:pt x="4617004" y="82133"/>
                    <a:pt x="5034642" y="161498"/>
                  </a:cubicBezTo>
                  <a:cubicBezTo>
                    <a:pt x="6085908" y="655729"/>
                    <a:pt x="7125369" y="321411"/>
                    <a:pt x="8434071" y="445781"/>
                  </a:cubicBezTo>
                  <a:cubicBezTo>
                    <a:pt x="8554166" y="414081"/>
                    <a:pt x="8727472" y="390585"/>
                    <a:pt x="8803237" y="390810"/>
                  </a:cubicBezTo>
                  <a:cubicBezTo>
                    <a:pt x="8879002" y="391035"/>
                    <a:pt x="9001571" y="343324"/>
                    <a:pt x="9172402" y="335838"/>
                  </a:cubicBezTo>
                  <a:cubicBezTo>
                    <a:pt x="9183092" y="367399"/>
                    <a:pt x="9191635" y="378564"/>
                    <a:pt x="9196916" y="402814"/>
                  </a:cubicBezTo>
                  <a:cubicBezTo>
                    <a:pt x="9284315" y="637031"/>
                    <a:pt x="9378442" y="786056"/>
                    <a:pt x="9508336" y="976567"/>
                  </a:cubicBezTo>
                  <a:cubicBezTo>
                    <a:pt x="9606265" y="1131946"/>
                    <a:pt x="9682099" y="1198670"/>
                    <a:pt x="9851390" y="1392351"/>
                  </a:cubicBezTo>
                  <a:cubicBezTo>
                    <a:pt x="9766195" y="1492701"/>
                    <a:pt x="9690851" y="1568865"/>
                    <a:pt x="9567056" y="1715341"/>
                  </a:cubicBezTo>
                  <a:cubicBezTo>
                    <a:pt x="9443261" y="1861816"/>
                    <a:pt x="9351423" y="1937630"/>
                    <a:pt x="9293872" y="2025664"/>
                  </a:cubicBezTo>
                  <a:cubicBezTo>
                    <a:pt x="8699268" y="2779398"/>
                    <a:pt x="7978935" y="3926368"/>
                    <a:pt x="7686683" y="5034636"/>
                  </a:cubicBezTo>
                  <a:cubicBezTo>
                    <a:pt x="6786644" y="7255826"/>
                    <a:pt x="4783059" y="8068640"/>
                    <a:pt x="2813539" y="7686679"/>
                  </a:cubicBezTo>
                  <a:cubicBezTo>
                    <a:pt x="1127174" y="6832103"/>
                    <a:pt x="-286324" y="5363968"/>
                    <a:pt x="161494" y="2813537"/>
                  </a:cubicBezTo>
                  <a:lnTo>
                    <a:pt x="161498" y="2813541"/>
                  </a:lnTo>
                  <a:cubicBezTo>
                    <a:pt x="661136" y="1057167"/>
                    <a:pt x="2373492" y="18588"/>
                    <a:pt x="3865833"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458163">
              <a:off x="-4512926" y="5751265"/>
              <a:ext cx="8975641" cy="1975906"/>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LESMATERIAAL</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sp>
        <p:nvSpPr>
          <p:cNvPr id="2" name="Tekstvak 1">
            <a:extLst>
              <a:ext uri="{FF2B5EF4-FFF2-40B4-BE49-F238E27FC236}">
                <a16:creationId xmlns:a16="http://schemas.microsoft.com/office/drawing/2014/main" id="{52F94EAB-8837-C28E-027D-04A7E2785BDE}"/>
              </a:ext>
            </a:extLst>
          </p:cNvPr>
          <p:cNvSpPr txBox="1"/>
          <p:nvPr/>
        </p:nvSpPr>
        <p:spPr>
          <a:xfrm>
            <a:off x="2793148" y="376830"/>
            <a:ext cx="6605703" cy="830997"/>
          </a:xfrm>
          <a:prstGeom prst="rect">
            <a:avLst/>
          </a:prstGeom>
          <a:noFill/>
        </p:spPr>
        <p:txBody>
          <a:bodyPr wrap="square" rtlCol="0">
            <a:spAutoFit/>
          </a:bodyPr>
          <a:lstStyle/>
          <a:p>
            <a:pPr algn="ctr"/>
            <a:r>
              <a:rPr lang="nl-NL" sz="4800" b="1" dirty="0">
                <a:solidFill>
                  <a:srgbClr val="7030A0"/>
                </a:solidFill>
                <a:latin typeface="Roboto" panose="02000000000000000000" pitchFamily="2" charset="0"/>
                <a:ea typeface="Roboto" panose="02000000000000000000" pitchFamily="2" charset="0"/>
              </a:rPr>
              <a:t>BEREN OP DE WEG</a:t>
            </a:r>
          </a:p>
        </p:txBody>
      </p:sp>
      <p:pic>
        <p:nvPicPr>
          <p:cNvPr id="6" name="Graphic 5" descr="Beer silhouet">
            <a:extLst>
              <a:ext uri="{FF2B5EF4-FFF2-40B4-BE49-F238E27FC236}">
                <a16:creationId xmlns:a16="http://schemas.microsoft.com/office/drawing/2014/main" id="{AF7D76AD-0A64-D1FF-6088-5A2C9431EEE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687547" y="809697"/>
            <a:ext cx="4816903" cy="4816903"/>
          </a:xfrm>
          <a:prstGeom prst="rect">
            <a:avLst/>
          </a:prstGeom>
        </p:spPr>
      </p:pic>
      <p:pic>
        <p:nvPicPr>
          <p:cNvPr id="8" name="Afbeelding 7" descr="Afbeelding met Lettertype, Graphics, tekst, logo&#10;&#10;Automatisch gegenereerde beschrijving">
            <a:extLst>
              <a:ext uri="{FF2B5EF4-FFF2-40B4-BE49-F238E27FC236}">
                <a16:creationId xmlns:a16="http://schemas.microsoft.com/office/drawing/2014/main" id="{D51D64EC-9F57-E190-9401-F8FE6C7FAC5A}"/>
              </a:ext>
            </a:extLst>
          </p:cNvPr>
          <p:cNvPicPr>
            <a:picLocks noChangeAspect="1"/>
          </p:cNvPicPr>
          <p:nvPr/>
        </p:nvPicPr>
        <p:blipFill>
          <a:blip r:embed="rId16">
            <a:alphaModFix amt="44000"/>
            <a:extLst>
              <a:ext uri="{28A0092B-C50C-407E-A947-70E740481C1C}">
                <a14:useLocalDpi xmlns:a14="http://schemas.microsoft.com/office/drawing/2010/main" val="0"/>
              </a:ext>
            </a:extLst>
          </a:blip>
          <a:stretch>
            <a:fillRect/>
          </a:stretch>
        </p:blipFill>
        <p:spPr>
          <a:xfrm>
            <a:off x="10277812" y="5891991"/>
            <a:ext cx="1613746" cy="756237"/>
          </a:xfrm>
          <a:prstGeom prst="rect">
            <a:avLst/>
          </a:prstGeom>
        </p:spPr>
      </p:pic>
      <p:sp>
        <p:nvSpPr>
          <p:cNvPr id="3" name="Tekstvak 2">
            <a:extLst>
              <a:ext uri="{FF2B5EF4-FFF2-40B4-BE49-F238E27FC236}">
                <a16:creationId xmlns:a16="http://schemas.microsoft.com/office/drawing/2014/main" id="{958FACB5-18D5-F5E7-7AB8-04305C8FD3CB}"/>
              </a:ext>
            </a:extLst>
          </p:cNvPr>
          <p:cNvSpPr txBox="1"/>
          <p:nvPr/>
        </p:nvSpPr>
        <p:spPr>
          <a:xfrm>
            <a:off x="12477045" y="2187096"/>
            <a:ext cx="10900861" cy="2062103"/>
          </a:xfrm>
          <a:prstGeom prst="rect">
            <a:avLst/>
          </a:prstGeom>
          <a:noFill/>
        </p:spPr>
        <p:txBody>
          <a:bodyPr wrap="square" rtlCol="0">
            <a:spAutoFit/>
          </a:bodyPr>
          <a:lstStyle/>
          <a:p>
            <a:pPr marL="457200" indent="-457200">
              <a:buBlip>
                <a:blip r:embed="rId17">
                  <a:extLst>
                    <a:ext uri="{96DAC541-7B7A-43D3-8B79-37D633B846F1}">
                      <asvg:svgBlip xmlns:asvg="http://schemas.microsoft.com/office/drawing/2016/SVG/main" r:embed="rId18"/>
                    </a:ext>
                  </a:extLst>
                </a:blip>
              </a:buBlip>
            </a:pPr>
            <a:r>
              <a:rPr lang="nl-NL" sz="3200" dirty="0">
                <a:solidFill>
                  <a:schemeClr val="bg2">
                    <a:lumMod val="25000"/>
                  </a:schemeClr>
                </a:solidFill>
                <a:latin typeface="Roboto" panose="02000000000000000000" pitchFamily="2" charset="0"/>
                <a:ea typeface="Roboto" panose="02000000000000000000" pitchFamily="2" charset="0"/>
              </a:rPr>
              <a:t>Docent ICT / Digitale vaardigheden</a:t>
            </a:r>
          </a:p>
          <a:p>
            <a:pPr marL="457200" indent="-457200">
              <a:buBlip>
                <a:blip r:embed="rId17">
                  <a:extLst>
                    <a:ext uri="{96DAC541-7B7A-43D3-8B79-37D633B846F1}">
                      <asvg:svgBlip xmlns:asvg="http://schemas.microsoft.com/office/drawing/2016/SVG/main" r:embed="rId18"/>
                    </a:ext>
                  </a:extLst>
                </a:blip>
              </a:buBlip>
            </a:pPr>
            <a:r>
              <a:rPr lang="nl-NL" sz="3200" dirty="0">
                <a:solidFill>
                  <a:schemeClr val="bg2">
                    <a:lumMod val="25000"/>
                  </a:schemeClr>
                </a:solidFill>
                <a:latin typeface="Roboto" panose="02000000000000000000" pitchFamily="2" charset="0"/>
                <a:ea typeface="Roboto" panose="02000000000000000000" pitchFamily="2" charset="0"/>
              </a:rPr>
              <a:t>Alle </a:t>
            </a:r>
            <a:r>
              <a:rPr lang="nl-NL" sz="3200" dirty="0" err="1">
                <a:solidFill>
                  <a:schemeClr val="bg2">
                    <a:lumMod val="25000"/>
                  </a:schemeClr>
                </a:solidFill>
                <a:latin typeface="Roboto" panose="02000000000000000000" pitchFamily="2" charset="0"/>
                <a:ea typeface="Roboto" panose="02000000000000000000" pitchFamily="2" charset="0"/>
              </a:rPr>
              <a:t>niveau’s</a:t>
            </a:r>
            <a:r>
              <a:rPr lang="nl-NL" sz="3200" dirty="0">
                <a:solidFill>
                  <a:schemeClr val="bg2">
                    <a:lumMod val="25000"/>
                  </a:schemeClr>
                </a:solidFill>
                <a:latin typeface="Roboto" panose="02000000000000000000" pitchFamily="2" charset="0"/>
                <a:ea typeface="Roboto" panose="02000000000000000000" pitchFamily="2" charset="0"/>
              </a:rPr>
              <a:t> VO</a:t>
            </a:r>
          </a:p>
          <a:p>
            <a:pPr marL="457200" indent="-457200">
              <a:buBlip>
                <a:blip r:embed="rId17">
                  <a:extLst>
                    <a:ext uri="{96DAC541-7B7A-43D3-8B79-37D633B846F1}">
                      <asvg:svgBlip xmlns:asvg="http://schemas.microsoft.com/office/drawing/2016/SVG/main" r:embed="rId18"/>
                    </a:ext>
                  </a:extLst>
                </a:blip>
              </a:buBlip>
            </a:pPr>
            <a:r>
              <a:rPr lang="nl-NL" sz="3200" dirty="0">
                <a:solidFill>
                  <a:schemeClr val="bg2">
                    <a:lumMod val="25000"/>
                  </a:schemeClr>
                </a:solidFill>
                <a:latin typeface="Roboto" panose="02000000000000000000" pitchFamily="2" charset="0"/>
                <a:ea typeface="Roboto" panose="02000000000000000000" pitchFamily="2" charset="0"/>
              </a:rPr>
              <a:t>Alle </a:t>
            </a:r>
            <a:r>
              <a:rPr lang="nl-NL" sz="3200" dirty="0" err="1">
                <a:solidFill>
                  <a:schemeClr val="bg2">
                    <a:lumMod val="25000"/>
                  </a:schemeClr>
                </a:solidFill>
                <a:latin typeface="Roboto" panose="02000000000000000000" pitchFamily="2" charset="0"/>
                <a:ea typeface="Roboto" panose="02000000000000000000" pitchFamily="2" charset="0"/>
              </a:rPr>
              <a:t>niveau’s</a:t>
            </a:r>
            <a:r>
              <a:rPr lang="nl-NL" sz="3200" dirty="0">
                <a:solidFill>
                  <a:schemeClr val="bg2">
                    <a:lumMod val="25000"/>
                  </a:schemeClr>
                </a:solidFill>
                <a:latin typeface="Roboto" panose="02000000000000000000" pitchFamily="2" charset="0"/>
                <a:ea typeface="Roboto" panose="02000000000000000000" pitchFamily="2" charset="0"/>
              </a:rPr>
              <a:t> MBO (voornamelijk MBO 1)</a:t>
            </a:r>
          </a:p>
          <a:p>
            <a:pPr marL="457200" indent="-457200">
              <a:buBlip>
                <a:blip r:embed="rId17">
                  <a:extLst>
                    <a:ext uri="{96DAC541-7B7A-43D3-8B79-37D633B846F1}">
                      <asvg:svgBlip xmlns:asvg="http://schemas.microsoft.com/office/drawing/2016/SVG/main" r:embed="rId18"/>
                    </a:ext>
                  </a:extLst>
                </a:blip>
              </a:buBlip>
            </a:pPr>
            <a:r>
              <a:rPr lang="nl-NL" sz="3200" dirty="0">
                <a:solidFill>
                  <a:schemeClr val="bg2">
                    <a:lumMod val="25000"/>
                  </a:schemeClr>
                </a:solidFill>
                <a:latin typeface="Roboto" panose="02000000000000000000" pitchFamily="2" charset="0"/>
                <a:ea typeface="Roboto" panose="02000000000000000000" pitchFamily="2" charset="0"/>
              </a:rPr>
              <a:t>Ontwikkelaar K0022 en K0023</a:t>
            </a:r>
          </a:p>
        </p:txBody>
      </p:sp>
      <p:sp>
        <p:nvSpPr>
          <p:cNvPr id="4" name="Tekstvak 3">
            <a:extLst>
              <a:ext uri="{FF2B5EF4-FFF2-40B4-BE49-F238E27FC236}">
                <a16:creationId xmlns:a16="http://schemas.microsoft.com/office/drawing/2014/main" id="{E2A146C3-15C3-3EEB-00BB-E03B2D31630A}"/>
              </a:ext>
            </a:extLst>
          </p:cNvPr>
          <p:cNvSpPr txBox="1"/>
          <p:nvPr/>
        </p:nvSpPr>
        <p:spPr>
          <a:xfrm>
            <a:off x="-11527463" y="1974276"/>
            <a:ext cx="11846313" cy="3108543"/>
          </a:xfrm>
          <a:prstGeom prst="rect">
            <a:avLst/>
          </a:prstGeom>
          <a:noFill/>
        </p:spPr>
        <p:txBody>
          <a:bodyPr wrap="square" rtlCol="0">
            <a:spAutoFit/>
          </a:bodyPr>
          <a:lstStyle/>
          <a:p>
            <a:pPr marL="457200" indent="-457200">
              <a:buBlip>
                <a:blip r:embed="rId17">
                  <a:extLst>
                    <a:ext uri="{96DAC541-7B7A-43D3-8B79-37D633B846F1}">
                      <asvg:svgBlip xmlns:asvg="http://schemas.microsoft.com/office/drawing/2016/SVG/main" r:embed="rId18"/>
                    </a:ext>
                  </a:extLst>
                </a:blip>
              </a:buBlip>
            </a:pPr>
            <a:r>
              <a:rPr lang="nl-NL" sz="2800" b="1" dirty="0">
                <a:solidFill>
                  <a:srgbClr val="7030A0"/>
                </a:solidFill>
                <a:latin typeface="Roboto" panose="02000000000000000000" pitchFamily="2" charset="0"/>
                <a:ea typeface="Roboto" panose="02000000000000000000" pitchFamily="2" charset="0"/>
              </a:rPr>
              <a:t>KDDV</a:t>
            </a:r>
            <a:r>
              <a:rPr lang="nl-NL" sz="2800" dirty="0">
                <a:solidFill>
                  <a:schemeClr val="bg2">
                    <a:lumMod val="25000"/>
                  </a:schemeClr>
                </a:solidFill>
                <a:latin typeface="Roboto" panose="02000000000000000000" pitchFamily="2" charset="0"/>
                <a:ea typeface="Roboto" panose="02000000000000000000" pitchFamily="2" charset="0"/>
              </a:rPr>
              <a:t> = </a:t>
            </a:r>
            <a:r>
              <a:rPr lang="nl-NL" sz="2800" b="1" dirty="0">
                <a:solidFill>
                  <a:srgbClr val="FF00FF"/>
                </a:solidFill>
                <a:latin typeface="Roboto" panose="02000000000000000000" pitchFamily="2" charset="0"/>
                <a:ea typeface="Roboto" panose="02000000000000000000" pitchFamily="2" charset="0"/>
              </a:rPr>
              <a:t>K</a:t>
            </a:r>
            <a:r>
              <a:rPr lang="nl-NL" sz="2800" dirty="0">
                <a:solidFill>
                  <a:schemeClr val="bg2">
                    <a:lumMod val="25000"/>
                  </a:schemeClr>
                </a:solidFill>
                <a:latin typeface="Roboto" panose="02000000000000000000" pitchFamily="2" charset="0"/>
                <a:ea typeface="Roboto" panose="02000000000000000000" pitchFamily="2" charset="0"/>
              </a:rPr>
              <a:t>euze</a:t>
            </a:r>
            <a:r>
              <a:rPr lang="nl-NL" sz="2800" b="1" dirty="0">
                <a:solidFill>
                  <a:srgbClr val="FF00FF"/>
                </a:solidFill>
                <a:latin typeface="Roboto" panose="02000000000000000000" pitchFamily="2" charset="0"/>
                <a:ea typeface="Roboto" panose="02000000000000000000" pitchFamily="2" charset="0"/>
              </a:rPr>
              <a:t>d</a:t>
            </a:r>
            <a:r>
              <a:rPr lang="nl-NL" sz="2800" dirty="0">
                <a:solidFill>
                  <a:schemeClr val="bg2">
                    <a:lumMod val="25000"/>
                  </a:schemeClr>
                </a:solidFill>
                <a:latin typeface="Roboto" panose="02000000000000000000" pitchFamily="2" charset="0"/>
                <a:ea typeface="Roboto" panose="02000000000000000000" pitchFamily="2" charset="0"/>
              </a:rPr>
              <a:t>eel </a:t>
            </a:r>
            <a:r>
              <a:rPr lang="nl-NL" sz="2800" b="1" dirty="0">
                <a:solidFill>
                  <a:srgbClr val="FF00FF"/>
                </a:solidFill>
                <a:latin typeface="Roboto" panose="02000000000000000000" pitchFamily="2" charset="0"/>
                <a:ea typeface="Roboto" panose="02000000000000000000" pitchFamily="2" charset="0"/>
              </a:rPr>
              <a:t>d</a:t>
            </a:r>
            <a:r>
              <a:rPr lang="nl-NL" sz="2800" dirty="0">
                <a:solidFill>
                  <a:schemeClr val="bg2">
                    <a:lumMod val="25000"/>
                  </a:schemeClr>
                </a:solidFill>
                <a:latin typeface="Roboto" panose="02000000000000000000" pitchFamily="2" charset="0"/>
                <a:ea typeface="Roboto" panose="02000000000000000000" pitchFamily="2" charset="0"/>
              </a:rPr>
              <a:t>igitale </a:t>
            </a:r>
            <a:r>
              <a:rPr lang="nl-NL" sz="2800" b="1" dirty="0">
                <a:solidFill>
                  <a:srgbClr val="FF00FF"/>
                </a:solidFill>
                <a:latin typeface="Roboto" panose="02000000000000000000" pitchFamily="2" charset="0"/>
                <a:ea typeface="Roboto" panose="02000000000000000000" pitchFamily="2" charset="0"/>
              </a:rPr>
              <a:t>v</a:t>
            </a:r>
            <a:r>
              <a:rPr lang="nl-NL" sz="2800" dirty="0">
                <a:solidFill>
                  <a:schemeClr val="bg2">
                    <a:lumMod val="25000"/>
                  </a:schemeClr>
                </a:solidFill>
                <a:latin typeface="Roboto" panose="02000000000000000000" pitchFamily="2" charset="0"/>
                <a:ea typeface="Roboto" panose="02000000000000000000" pitchFamily="2" charset="0"/>
              </a:rPr>
              <a:t>aardigheden</a:t>
            </a:r>
          </a:p>
          <a:p>
            <a:pPr marL="457200" indent="-457200">
              <a:buBlip>
                <a:blip r:embed="rId17">
                  <a:extLst>
                    <a:ext uri="{96DAC541-7B7A-43D3-8B79-37D633B846F1}">
                      <asvg:svgBlip xmlns:asvg="http://schemas.microsoft.com/office/drawing/2016/SVG/main" r:embed="rId18"/>
                    </a:ext>
                  </a:extLst>
                </a:blip>
              </a:buBlip>
            </a:pPr>
            <a:r>
              <a:rPr lang="nl-NL" sz="2800" b="1" dirty="0">
                <a:solidFill>
                  <a:srgbClr val="7030A0"/>
                </a:solidFill>
                <a:latin typeface="Roboto" panose="02000000000000000000" pitchFamily="2" charset="0"/>
                <a:ea typeface="Roboto" panose="02000000000000000000" pitchFamily="2" charset="0"/>
              </a:rPr>
              <a:t>K0022</a:t>
            </a:r>
            <a:r>
              <a:rPr lang="nl-NL" sz="2800" dirty="0">
                <a:solidFill>
                  <a:schemeClr val="bg2">
                    <a:lumMod val="25000"/>
                  </a:schemeClr>
                </a:solidFill>
                <a:latin typeface="Roboto" panose="02000000000000000000" pitchFamily="2" charset="0"/>
                <a:ea typeface="Roboto" panose="02000000000000000000" pitchFamily="2" charset="0"/>
              </a:rPr>
              <a:t> = KDDV Basis</a:t>
            </a:r>
          </a:p>
          <a:p>
            <a:pPr marL="457200" indent="-457200">
              <a:buBlip>
                <a:blip r:embed="rId17">
                  <a:extLst>
                    <a:ext uri="{96DAC541-7B7A-43D3-8B79-37D633B846F1}">
                      <asvg:svgBlip xmlns:asvg="http://schemas.microsoft.com/office/drawing/2016/SVG/main" r:embed="rId18"/>
                    </a:ext>
                  </a:extLst>
                </a:blip>
              </a:buBlip>
            </a:pPr>
            <a:r>
              <a:rPr lang="nl-NL" sz="2800" b="1" dirty="0">
                <a:solidFill>
                  <a:srgbClr val="7030A0"/>
                </a:solidFill>
                <a:latin typeface="Roboto" panose="02000000000000000000" pitchFamily="2" charset="0"/>
                <a:ea typeface="Roboto" panose="02000000000000000000" pitchFamily="2" charset="0"/>
              </a:rPr>
              <a:t>K0023</a:t>
            </a:r>
            <a:r>
              <a:rPr lang="nl-NL" sz="2800" dirty="0">
                <a:solidFill>
                  <a:schemeClr val="bg2">
                    <a:lumMod val="25000"/>
                  </a:schemeClr>
                </a:solidFill>
                <a:latin typeface="Roboto" panose="02000000000000000000" pitchFamily="2" charset="0"/>
                <a:ea typeface="Roboto" panose="02000000000000000000" pitchFamily="2" charset="0"/>
              </a:rPr>
              <a:t> = KDDV Gevorderd</a:t>
            </a:r>
          </a:p>
          <a:p>
            <a:pPr marL="457200" indent="-457200">
              <a:buBlip>
                <a:blip r:embed="rId17">
                  <a:extLst>
                    <a:ext uri="{96DAC541-7B7A-43D3-8B79-37D633B846F1}">
                      <asvg:svgBlip xmlns:asvg="http://schemas.microsoft.com/office/drawing/2016/SVG/main" r:embed="rId18"/>
                    </a:ext>
                  </a:extLst>
                </a:blip>
              </a:buBlip>
            </a:pPr>
            <a:r>
              <a:rPr lang="nl-NL" sz="2800" b="1" dirty="0">
                <a:solidFill>
                  <a:srgbClr val="7030A0"/>
                </a:solidFill>
                <a:latin typeface="Roboto" panose="02000000000000000000" pitchFamily="2" charset="0"/>
                <a:ea typeface="Roboto" panose="02000000000000000000" pitchFamily="2" charset="0"/>
              </a:rPr>
              <a:t>SBB</a:t>
            </a:r>
            <a:r>
              <a:rPr lang="nl-NL" sz="2800" dirty="0">
                <a:solidFill>
                  <a:schemeClr val="bg2">
                    <a:lumMod val="25000"/>
                  </a:schemeClr>
                </a:solidFill>
                <a:latin typeface="Roboto" panose="02000000000000000000" pitchFamily="2" charset="0"/>
                <a:ea typeface="Roboto" panose="02000000000000000000" pitchFamily="2" charset="0"/>
              </a:rPr>
              <a:t> = </a:t>
            </a:r>
            <a:r>
              <a:rPr lang="nl-NL" sz="2800" b="1" i="0" dirty="0">
                <a:solidFill>
                  <a:srgbClr val="FF00FF"/>
                </a:solidFill>
                <a:effectLst/>
                <a:latin typeface="Roboto" panose="02000000000000000000" pitchFamily="2" charset="0"/>
                <a:ea typeface="Roboto" panose="02000000000000000000" pitchFamily="2" charset="0"/>
                <a:cs typeface="Roboto" panose="02000000000000000000" pitchFamily="2" charset="0"/>
              </a:rPr>
              <a:t>S</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amenwerkingsorganisatie </a:t>
            </a:r>
            <a:r>
              <a:rPr lang="nl-NL" sz="2800" b="1" i="0" dirty="0">
                <a:solidFill>
                  <a:srgbClr val="FF00FF"/>
                </a:solidFill>
                <a:effectLst/>
                <a:latin typeface="Roboto" panose="02000000000000000000" pitchFamily="2" charset="0"/>
                <a:ea typeface="Roboto" panose="02000000000000000000" pitchFamily="2" charset="0"/>
                <a:cs typeface="Roboto" panose="02000000000000000000" pitchFamily="2" charset="0"/>
              </a:rPr>
              <a:t>B</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eroepsonderwijs </a:t>
            </a:r>
            <a:r>
              <a:rPr lang="nl-NL" sz="2800" b="1" i="0" dirty="0">
                <a:solidFill>
                  <a:srgbClr val="FF00FF"/>
                </a:solidFill>
                <a:effectLst/>
                <a:latin typeface="Roboto" panose="02000000000000000000" pitchFamily="2" charset="0"/>
                <a:ea typeface="Roboto" panose="02000000000000000000" pitchFamily="2" charset="0"/>
                <a:cs typeface="Roboto" panose="02000000000000000000" pitchFamily="2" charset="0"/>
              </a:rPr>
              <a:t>B</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edrijfsleven</a:t>
            </a:r>
          </a:p>
          <a:p>
            <a:pPr marL="457200" indent="-457200">
              <a:buBlip>
                <a:blip r:embed="rId17">
                  <a:extLst>
                    <a:ext uri="{96DAC541-7B7A-43D3-8B79-37D633B846F1}">
                      <asvg:svgBlip xmlns:asvg="http://schemas.microsoft.com/office/drawing/2016/SVG/main" r:embed="rId18"/>
                    </a:ext>
                  </a:extLst>
                </a:blip>
              </a:buBlip>
            </a:pPr>
            <a:r>
              <a:rPr lang="nl-NL" sz="2800" b="1" dirty="0">
                <a:solidFill>
                  <a:srgbClr val="7030A0"/>
                </a:solidFill>
                <a:latin typeface="Roboto" panose="02000000000000000000" pitchFamily="2" charset="0"/>
                <a:ea typeface="Roboto" panose="02000000000000000000" pitchFamily="2" charset="0"/>
                <a:cs typeface="Roboto" panose="02000000000000000000" pitchFamily="2" charset="0"/>
              </a:rPr>
              <a:t>D1-K1-W1</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 = </a:t>
            </a:r>
            <a:r>
              <a:rPr lang="nl-NL" sz="2800" b="1" dirty="0">
                <a:solidFill>
                  <a:srgbClr val="FF00FF"/>
                </a:solidFill>
                <a:latin typeface="Roboto" panose="02000000000000000000" pitchFamily="2" charset="0"/>
                <a:ea typeface="Roboto" panose="02000000000000000000" pitchFamily="2" charset="0"/>
                <a:cs typeface="Roboto" panose="02000000000000000000" pitchFamily="2" charset="0"/>
              </a:rPr>
              <a:t>D</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eelkwalificatie, </a:t>
            </a:r>
            <a:r>
              <a:rPr lang="nl-NL" sz="2800" b="1" dirty="0">
                <a:solidFill>
                  <a:srgbClr val="FF00FF"/>
                </a:solidFill>
                <a:latin typeface="Roboto" panose="02000000000000000000" pitchFamily="2" charset="0"/>
                <a:ea typeface="Roboto" panose="02000000000000000000" pitchFamily="2" charset="0"/>
                <a:cs typeface="Roboto" panose="02000000000000000000" pitchFamily="2" charset="0"/>
              </a:rPr>
              <a:t>K</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erntaak, </a:t>
            </a:r>
            <a:r>
              <a:rPr lang="nl-NL" sz="2800" b="1" dirty="0">
                <a:solidFill>
                  <a:srgbClr val="FF00FF"/>
                </a:solidFill>
                <a:latin typeface="Roboto" panose="02000000000000000000" pitchFamily="2" charset="0"/>
                <a:ea typeface="Roboto" panose="02000000000000000000" pitchFamily="2" charset="0"/>
                <a:cs typeface="Roboto" panose="02000000000000000000" pitchFamily="2" charset="0"/>
              </a:rPr>
              <a:t>W</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erkp</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roces</a:t>
            </a:r>
          </a:p>
          <a:p>
            <a:pPr marL="457200" indent="-457200">
              <a:buBlip>
                <a:blip r:embed="rId17">
                  <a:extLst>
                    <a:ext uri="{96DAC541-7B7A-43D3-8B79-37D633B846F1}">
                      <asvg:svgBlip xmlns:asvg="http://schemas.microsoft.com/office/drawing/2016/SVG/main" r:embed="rId18"/>
                    </a:ext>
                  </a:extLst>
                </a:blip>
              </a:buBlip>
            </a:pPr>
            <a:endPar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endParaRPr>
          </a:p>
          <a:p>
            <a:pPr marL="457200" indent="-457200">
              <a:buBlip>
                <a:blip r:embed="rId17">
                  <a:extLst>
                    <a:ext uri="{96DAC541-7B7A-43D3-8B79-37D633B846F1}">
                      <asvg:svgBlip xmlns:asvg="http://schemas.microsoft.com/office/drawing/2016/SVG/main" r:embed="rId18"/>
                    </a:ext>
                  </a:extLst>
                </a:blip>
              </a:buBlip>
            </a:pPr>
            <a:endParaRPr lang="nl-NL" sz="2800" dirty="0">
              <a:solidFill>
                <a:schemeClr val="bg2">
                  <a:lumMod val="25000"/>
                </a:schemeClr>
              </a:solidFill>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4105006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ep 92">
            <a:extLst>
              <a:ext uri="{FF2B5EF4-FFF2-40B4-BE49-F238E27FC236}">
                <a16:creationId xmlns:a16="http://schemas.microsoft.com/office/drawing/2014/main" id="{8F8FAF97-166C-83B0-6C72-C2E00B2B4F66}"/>
              </a:ext>
            </a:extLst>
          </p:cNvPr>
          <p:cNvGrpSpPr/>
          <p:nvPr/>
        </p:nvGrpSpPr>
        <p:grpSpPr>
          <a:xfrm>
            <a:off x="375668" y="5743728"/>
            <a:ext cx="653399" cy="97659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8"/>
              <a:ext cx="8975642" cy="2748125"/>
            </a:xfrm>
            <a:prstGeom prst="rect">
              <a:avLst/>
            </a:prstGeom>
            <a:noFill/>
          </p:spPr>
          <p:txBody>
            <a:bodyPr wrap="square" rtlCol="0">
              <a:spAutoFit/>
            </a:bodyPr>
            <a:lstStyle/>
            <a:p>
              <a:pPr algn="ctr"/>
              <a:r>
                <a:rPr lang="nl-NL" sz="700" dirty="0">
                  <a:solidFill>
                    <a:schemeClr val="bg2">
                      <a:lumMod val="25000"/>
                    </a:schemeClr>
                  </a:solidFill>
                  <a:latin typeface="Roboto" panose="02000000000000000000" pitchFamily="2" charset="0"/>
                  <a:ea typeface="Roboto" panose="02000000000000000000" pitchFamily="2" charset="0"/>
                </a:rPr>
                <a:t>OVER MIJ</a:t>
              </a:r>
              <a:endParaRPr lang="nl-NL" sz="7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rot="17827388">
            <a:off x="1469793" y="5118212"/>
            <a:ext cx="1597077" cy="1258955"/>
            <a:chOff x="6008205" y="-4541452"/>
            <a:chExt cx="12350133" cy="973545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781637"/>
              <a:ext cx="7153043" cy="8975640"/>
              <a:chOff x="6008205" y="-3781637"/>
              <a:chExt cx="715304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772612">
                <a:off x="7691667" y="-275579"/>
                <a:ext cx="8975640" cy="1963523"/>
              </a:xfrm>
              <a:prstGeom prst="rect">
                <a:avLst/>
              </a:prstGeom>
              <a:noFill/>
            </p:spPr>
            <p:txBody>
              <a:bodyPr wrap="square" rtlCol="0">
                <a:spAutoFit/>
              </a:bodyPr>
              <a:lstStyle/>
              <a:p>
                <a:pPr algn="ctr"/>
                <a:r>
                  <a:rPr lang="nl-NL" sz="1050" dirty="0">
                    <a:solidFill>
                      <a:schemeClr val="bg2">
                        <a:lumMod val="25000"/>
                      </a:schemeClr>
                    </a:solidFill>
                    <a:latin typeface="Roboto" panose="02000000000000000000" pitchFamily="2" charset="0"/>
                    <a:ea typeface="Roboto" panose="02000000000000000000" pitchFamily="2" charset="0"/>
                  </a:rPr>
                  <a:t>TERMEN</a:t>
                </a:r>
                <a:endParaRPr lang="nl-NL" sz="105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rot="14547303">
            <a:off x="2733757" y="5840475"/>
            <a:ext cx="880597" cy="702458"/>
            <a:chOff x="6009914" y="2485069"/>
            <a:chExt cx="12114256" cy="9663615"/>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052697">
              <a:off x="7447865" y="5914385"/>
              <a:ext cx="8975649" cy="2117017"/>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ORGANISATIE</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rot="10800000">
            <a:off x="3648429" y="5721364"/>
            <a:ext cx="631408" cy="93574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9047551"/>
              <a:ext cx="8975642" cy="2625082"/>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STAPPEN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rot="3766463">
            <a:off x="1070132" y="5837485"/>
            <a:ext cx="933745" cy="711580"/>
            <a:chOff x="-6362289" y="-4660071"/>
            <a:chExt cx="12336726" cy="9401459"/>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9" y="-4660071"/>
              <a:ext cx="9666762" cy="7848221"/>
            </a:xfrm>
            <a:custGeom>
              <a:avLst/>
              <a:gdLst>
                <a:gd name="connsiteX0" fmla="*/ 3882096 w 9666762"/>
                <a:gd name="connsiteY0" fmla="*/ 233 h 7848221"/>
                <a:gd name="connsiteX1" fmla="*/ 7657111 w 9666762"/>
                <a:gd name="connsiteY1" fmla="*/ 2717781 h 7848221"/>
                <a:gd name="connsiteX2" fmla="*/ 9340666 w 9666762"/>
                <a:gd name="connsiteY2" fmla="*/ 5684693 h 7848221"/>
                <a:gd name="connsiteX3" fmla="*/ 9666762 w 9666762"/>
                <a:gd name="connsiteY3" fmla="*/ 6036573 h 7848221"/>
                <a:gd name="connsiteX4" fmla="*/ 9651111 w 9666762"/>
                <a:gd name="connsiteY4" fmla="*/ 6055541 h 7848221"/>
                <a:gd name="connsiteX5" fmla="*/ 9142876 w 9666762"/>
                <a:gd name="connsiteY5" fmla="*/ 7263322 h 7848221"/>
                <a:gd name="connsiteX6" fmla="*/ 9128036 w 9666762"/>
                <a:gd name="connsiteY6" fmla="*/ 7360558 h 7848221"/>
                <a:gd name="connsiteX7" fmla="*/ 8521519 w 9666762"/>
                <a:gd name="connsiteY7" fmla="*/ 7286031 h 7848221"/>
                <a:gd name="connsiteX8" fmla="*/ 5130454 w 9666762"/>
                <a:gd name="connsiteY8" fmla="*/ 7657090 h 7848221"/>
                <a:gd name="connsiteX9" fmla="*/ 191134 w 9666762"/>
                <a:gd name="connsiteY9" fmla="*/ 5130442 h 7848221"/>
                <a:gd name="connsiteX10" fmla="*/ 2717787 w 9666762"/>
                <a:gd name="connsiteY10" fmla="*/ 191130 h 7848221"/>
                <a:gd name="connsiteX11" fmla="*/ 2717787 w 9666762"/>
                <a:gd name="connsiteY11" fmla="*/ 191133 h 7848221"/>
                <a:gd name="connsiteX12" fmla="*/ 3882096 w 9666762"/>
                <a:gd name="connsiteY12" fmla="*/ 233 h 78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62" h="7848221" fill="none" extrusionOk="0">
                  <a:moveTo>
                    <a:pt x="3882096" y="233"/>
                  </a:moveTo>
                  <a:cubicBezTo>
                    <a:pt x="5515546" y="-464"/>
                    <a:pt x="6882612" y="1223181"/>
                    <a:pt x="7657111" y="2717781"/>
                  </a:cubicBezTo>
                  <a:cubicBezTo>
                    <a:pt x="8164703" y="3688991"/>
                    <a:pt x="8446759" y="4735896"/>
                    <a:pt x="9340666" y="5684693"/>
                  </a:cubicBezTo>
                  <a:cubicBezTo>
                    <a:pt x="9416897" y="5773715"/>
                    <a:pt x="9588972" y="5974460"/>
                    <a:pt x="9666762" y="6036573"/>
                  </a:cubicBezTo>
                  <a:cubicBezTo>
                    <a:pt x="9663162" y="6040803"/>
                    <a:pt x="9655322" y="6050848"/>
                    <a:pt x="9651111" y="6055541"/>
                  </a:cubicBezTo>
                  <a:cubicBezTo>
                    <a:pt x="9467323" y="6422648"/>
                    <a:pt x="9243963" y="6846560"/>
                    <a:pt x="9142876" y="7263322"/>
                  </a:cubicBezTo>
                  <a:cubicBezTo>
                    <a:pt x="9141589" y="7296915"/>
                    <a:pt x="9129026" y="7335186"/>
                    <a:pt x="9128036" y="7360558"/>
                  </a:cubicBezTo>
                  <a:cubicBezTo>
                    <a:pt x="8860197" y="7309902"/>
                    <a:pt x="8769640" y="7301141"/>
                    <a:pt x="8521519" y="7286031"/>
                  </a:cubicBezTo>
                  <a:cubicBezTo>
                    <a:pt x="7526477" y="7364059"/>
                    <a:pt x="6064304" y="7425954"/>
                    <a:pt x="5130454" y="7657090"/>
                  </a:cubicBezTo>
                  <a:cubicBezTo>
                    <a:pt x="3348776" y="8354866"/>
                    <a:pt x="1023225" y="7419814"/>
                    <a:pt x="191134" y="5130442"/>
                  </a:cubicBezTo>
                  <a:cubicBezTo>
                    <a:pt x="-434924" y="2945904"/>
                    <a:pt x="1128562" y="637528"/>
                    <a:pt x="2717787" y="191130"/>
                  </a:cubicBezTo>
                  <a:lnTo>
                    <a:pt x="2717787" y="191133"/>
                  </a:lnTo>
                  <a:cubicBezTo>
                    <a:pt x="3110918" y="10455"/>
                    <a:pt x="3490957" y="13978"/>
                    <a:pt x="3882096" y="233"/>
                  </a:cubicBezTo>
                  <a:close/>
                </a:path>
                <a:path w="9666762" h="7848221" stroke="0" extrusionOk="0">
                  <a:moveTo>
                    <a:pt x="3882096" y="233"/>
                  </a:moveTo>
                  <a:cubicBezTo>
                    <a:pt x="5901719" y="-85802"/>
                    <a:pt x="7076718" y="977658"/>
                    <a:pt x="7657111" y="2717781"/>
                  </a:cubicBezTo>
                  <a:cubicBezTo>
                    <a:pt x="8022172" y="3912578"/>
                    <a:pt x="8333725" y="4790883"/>
                    <a:pt x="9340666" y="5684693"/>
                  </a:cubicBezTo>
                  <a:cubicBezTo>
                    <a:pt x="9429364" y="5784519"/>
                    <a:pt x="9533978" y="5861296"/>
                    <a:pt x="9666762" y="6036573"/>
                  </a:cubicBezTo>
                  <a:cubicBezTo>
                    <a:pt x="9660112" y="6044564"/>
                    <a:pt x="9658555" y="6046268"/>
                    <a:pt x="9651111" y="6055541"/>
                  </a:cubicBezTo>
                  <a:cubicBezTo>
                    <a:pt x="9379985" y="6390151"/>
                    <a:pt x="9172608" y="6907567"/>
                    <a:pt x="9142876" y="7263322"/>
                  </a:cubicBezTo>
                  <a:cubicBezTo>
                    <a:pt x="9140870" y="7283612"/>
                    <a:pt x="9134112" y="7326133"/>
                    <a:pt x="9128036" y="7360558"/>
                  </a:cubicBezTo>
                  <a:cubicBezTo>
                    <a:pt x="8901217" y="7307764"/>
                    <a:pt x="8816911" y="7324915"/>
                    <a:pt x="8521519" y="7286031"/>
                  </a:cubicBezTo>
                  <a:cubicBezTo>
                    <a:pt x="7199473" y="7344840"/>
                    <a:pt x="6096765" y="7269858"/>
                    <a:pt x="5130454" y="7657090"/>
                  </a:cubicBezTo>
                  <a:cubicBezTo>
                    <a:pt x="3449525" y="8164501"/>
                    <a:pt x="1018104" y="7422720"/>
                    <a:pt x="191134" y="5130442"/>
                  </a:cubicBezTo>
                  <a:cubicBezTo>
                    <a:pt x="-767227" y="3419536"/>
                    <a:pt x="702124" y="340544"/>
                    <a:pt x="2717787" y="191130"/>
                  </a:cubicBezTo>
                  <a:lnTo>
                    <a:pt x="2717787" y="191133"/>
                  </a:lnTo>
                  <a:cubicBezTo>
                    <a:pt x="3142727" y="84079"/>
                    <a:pt x="3520623" y="-52761"/>
                    <a:pt x="3882096"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302718" y="-1169667"/>
              <a:ext cx="8975642" cy="2846467"/>
            </a:xfrm>
            <a:prstGeom prst="rect">
              <a:avLst/>
            </a:prstGeom>
            <a:noFill/>
          </p:spPr>
          <p:txBody>
            <a:bodyPr wrap="square" rtlCol="0">
              <a:spAutoFit/>
            </a:bodyPr>
            <a:lstStyle/>
            <a:p>
              <a:pPr algn="ctr"/>
              <a:r>
                <a:rPr lang="nl-NL" sz="800" dirty="0">
                  <a:solidFill>
                    <a:schemeClr val="bg2">
                      <a:lumMod val="25000"/>
                    </a:schemeClr>
                  </a:solidFill>
                  <a:latin typeface="Roboto" panose="02000000000000000000" pitchFamily="2" charset="0"/>
                  <a:ea typeface="Roboto" panose="02000000000000000000" pitchFamily="2" charset="0"/>
                </a:rPr>
                <a:t>BEREN</a:t>
              </a:r>
              <a:endParaRPr lang="nl-NL" sz="8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rot="7141837">
            <a:off x="4274091" y="5825188"/>
            <a:ext cx="835912" cy="696083"/>
            <a:chOff x="-6219515" y="2251397"/>
            <a:chExt cx="12190254" cy="9792694"/>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5" y="4195917"/>
              <a:ext cx="9851390" cy="7848174"/>
            </a:xfrm>
            <a:custGeom>
              <a:avLst/>
              <a:gdLst>
                <a:gd name="connsiteX0" fmla="*/ 3865833 w 9851390"/>
                <a:gd name="connsiteY0" fmla="*/ 412 h 7848174"/>
                <a:gd name="connsiteX1" fmla="*/ 5034642 w 9851390"/>
                <a:gd name="connsiteY1" fmla="*/ 161498 h 7848174"/>
                <a:gd name="connsiteX2" fmla="*/ 8434071 w 9851390"/>
                <a:gd name="connsiteY2" fmla="*/ 445781 h 7848174"/>
                <a:gd name="connsiteX3" fmla="*/ 8788470 w 9851390"/>
                <a:gd name="connsiteY3" fmla="*/ 393008 h 7848174"/>
                <a:gd name="connsiteX4" fmla="*/ 9172402 w 9851390"/>
                <a:gd name="connsiteY4" fmla="*/ 335838 h 7848174"/>
                <a:gd name="connsiteX5" fmla="*/ 9196916 w 9851390"/>
                <a:gd name="connsiteY5" fmla="*/ 402814 h 7848174"/>
                <a:gd name="connsiteX6" fmla="*/ 9508336 w 9851390"/>
                <a:gd name="connsiteY6" fmla="*/ 976567 h 7848174"/>
                <a:gd name="connsiteX7" fmla="*/ 9851390 w 9851390"/>
                <a:gd name="connsiteY7" fmla="*/ 1392351 h 7848174"/>
                <a:gd name="connsiteX8" fmla="*/ 9578206 w 9851390"/>
                <a:gd name="connsiteY8" fmla="*/ 1702674 h 7848174"/>
                <a:gd name="connsiteX9" fmla="*/ 9293872 w 9851390"/>
                <a:gd name="connsiteY9" fmla="*/ 2025664 h 7848174"/>
                <a:gd name="connsiteX10" fmla="*/ 7686683 w 9851390"/>
                <a:gd name="connsiteY10" fmla="*/ 5034636 h 7848174"/>
                <a:gd name="connsiteX11" fmla="*/ 2813539 w 9851390"/>
                <a:gd name="connsiteY11" fmla="*/ 7686679 h 7848174"/>
                <a:gd name="connsiteX12" fmla="*/ 161494 w 9851390"/>
                <a:gd name="connsiteY12" fmla="*/ 2813537 h 7848174"/>
                <a:gd name="connsiteX13" fmla="*/ 161498 w 9851390"/>
                <a:gd name="connsiteY13" fmla="*/ 2813541 h 7848174"/>
                <a:gd name="connsiteX14" fmla="*/ 3865833 w 9851390"/>
                <a:gd name="connsiteY14" fmla="*/ 412 h 784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90" h="7848174" fill="none" extrusionOk="0">
                  <a:moveTo>
                    <a:pt x="3865833" y="412"/>
                  </a:moveTo>
                  <a:cubicBezTo>
                    <a:pt x="4229769" y="16513"/>
                    <a:pt x="4572474" y="31715"/>
                    <a:pt x="5034642" y="161498"/>
                  </a:cubicBezTo>
                  <a:cubicBezTo>
                    <a:pt x="6047760" y="482562"/>
                    <a:pt x="7217546" y="592746"/>
                    <a:pt x="8434071" y="445781"/>
                  </a:cubicBezTo>
                  <a:cubicBezTo>
                    <a:pt x="8599475" y="412114"/>
                    <a:pt x="8685009" y="394246"/>
                    <a:pt x="8788470" y="393008"/>
                  </a:cubicBezTo>
                  <a:cubicBezTo>
                    <a:pt x="8891931" y="391770"/>
                    <a:pt x="9078344" y="331228"/>
                    <a:pt x="9172402" y="335838"/>
                  </a:cubicBezTo>
                  <a:cubicBezTo>
                    <a:pt x="9178568" y="361164"/>
                    <a:pt x="9187578" y="386716"/>
                    <a:pt x="9196916" y="402814"/>
                  </a:cubicBezTo>
                  <a:cubicBezTo>
                    <a:pt x="9285588" y="652368"/>
                    <a:pt x="9370182" y="823211"/>
                    <a:pt x="9508336" y="976567"/>
                  </a:cubicBezTo>
                  <a:cubicBezTo>
                    <a:pt x="9633496" y="1116103"/>
                    <a:pt x="9705034" y="1206763"/>
                    <a:pt x="9851390" y="1392351"/>
                  </a:cubicBezTo>
                  <a:cubicBezTo>
                    <a:pt x="9769999" y="1459730"/>
                    <a:pt x="9700520" y="1569888"/>
                    <a:pt x="9578206" y="1702674"/>
                  </a:cubicBezTo>
                  <a:cubicBezTo>
                    <a:pt x="9455892" y="1835460"/>
                    <a:pt x="9417977" y="1870807"/>
                    <a:pt x="9293872" y="2025664"/>
                  </a:cubicBezTo>
                  <a:cubicBezTo>
                    <a:pt x="8529143" y="2855704"/>
                    <a:pt x="7922436" y="3965948"/>
                    <a:pt x="7686683" y="5034636"/>
                  </a:cubicBezTo>
                  <a:cubicBezTo>
                    <a:pt x="7070029" y="7187932"/>
                    <a:pt x="4603822" y="8033011"/>
                    <a:pt x="2813539" y="7686679"/>
                  </a:cubicBezTo>
                  <a:cubicBezTo>
                    <a:pt x="489841" y="7241182"/>
                    <a:pt x="-961202" y="4943639"/>
                    <a:pt x="161494" y="2813537"/>
                  </a:cubicBezTo>
                  <a:lnTo>
                    <a:pt x="161498" y="2813541"/>
                  </a:lnTo>
                  <a:cubicBezTo>
                    <a:pt x="336635" y="1148799"/>
                    <a:pt x="2012770" y="247498"/>
                    <a:pt x="3865833" y="412"/>
                  </a:cubicBezTo>
                  <a:close/>
                </a:path>
                <a:path w="9851390" h="7848174" stroke="0" extrusionOk="0">
                  <a:moveTo>
                    <a:pt x="3865833" y="412"/>
                  </a:moveTo>
                  <a:cubicBezTo>
                    <a:pt x="4237588" y="12097"/>
                    <a:pt x="4617004" y="82133"/>
                    <a:pt x="5034642" y="161498"/>
                  </a:cubicBezTo>
                  <a:cubicBezTo>
                    <a:pt x="6085908" y="655729"/>
                    <a:pt x="7125369" y="321411"/>
                    <a:pt x="8434071" y="445781"/>
                  </a:cubicBezTo>
                  <a:cubicBezTo>
                    <a:pt x="8554166" y="414081"/>
                    <a:pt x="8727472" y="390585"/>
                    <a:pt x="8803237" y="390810"/>
                  </a:cubicBezTo>
                  <a:cubicBezTo>
                    <a:pt x="8879002" y="391035"/>
                    <a:pt x="9001571" y="343324"/>
                    <a:pt x="9172402" y="335838"/>
                  </a:cubicBezTo>
                  <a:cubicBezTo>
                    <a:pt x="9183092" y="367399"/>
                    <a:pt x="9191635" y="378564"/>
                    <a:pt x="9196916" y="402814"/>
                  </a:cubicBezTo>
                  <a:cubicBezTo>
                    <a:pt x="9284315" y="637031"/>
                    <a:pt x="9378442" y="786056"/>
                    <a:pt x="9508336" y="976567"/>
                  </a:cubicBezTo>
                  <a:cubicBezTo>
                    <a:pt x="9606265" y="1131946"/>
                    <a:pt x="9682099" y="1198670"/>
                    <a:pt x="9851390" y="1392351"/>
                  </a:cubicBezTo>
                  <a:cubicBezTo>
                    <a:pt x="9766195" y="1492701"/>
                    <a:pt x="9690851" y="1568865"/>
                    <a:pt x="9567056" y="1715341"/>
                  </a:cubicBezTo>
                  <a:cubicBezTo>
                    <a:pt x="9443261" y="1861816"/>
                    <a:pt x="9351423" y="1937630"/>
                    <a:pt x="9293872" y="2025664"/>
                  </a:cubicBezTo>
                  <a:cubicBezTo>
                    <a:pt x="8699268" y="2779398"/>
                    <a:pt x="7978935" y="3926368"/>
                    <a:pt x="7686683" y="5034636"/>
                  </a:cubicBezTo>
                  <a:cubicBezTo>
                    <a:pt x="6786644" y="7255826"/>
                    <a:pt x="4783059" y="8068640"/>
                    <a:pt x="2813539" y="7686679"/>
                  </a:cubicBezTo>
                  <a:cubicBezTo>
                    <a:pt x="1127174" y="6832103"/>
                    <a:pt x="-286324" y="5363968"/>
                    <a:pt x="161494" y="2813537"/>
                  </a:cubicBezTo>
                  <a:lnTo>
                    <a:pt x="161498" y="2813541"/>
                  </a:lnTo>
                  <a:cubicBezTo>
                    <a:pt x="661136" y="1057167"/>
                    <a:pt x="2373492" y="18588"/>
                    <a:pt x="3865833"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458163">
              <a:off x="-4512926" y="5751265"/>
              <a:ext cx="8975641" cy="1975906"/>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LESMATERIAAL</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sp>
        <p:nvSpPr>
          <p:cNvPr id="2" name="Tekstvak 1">
            <a:extLst>
              <a:ext uri="{FF2B5EF4-FFF2-40B4-BE49-F238E27FC236}">
                <a16:creationId xmlns:a16="http://schemas.microsoft.com/office/drawing/2014/main" id="{19A333A2-F450-4917-26CF-29D2C84AF290}"/>
              </a:ext>
            </a:extLst>
          </p:cNvPr>
          <p:cNvSpPr txBox="1"/>
          <p:nvPr/>
        </p:nvSpPr>
        <p:spPr>
          <a:xfrm>
            <a:off x="2793148" y="376830"/>
            <a:ext cx="6605703" cy="830997"/>
          </a:xfrm>
          <a:prstGeom prst="rect">
            <a:avLst/>
          </a:prstGeom>
          <a:noFill/>
        </p:spPr>
        <p:txBody>
          <a:bodyPr wrap="square" rtlCol="0">
            <a:spAutoFit/>
          </a:bodyPr>
          <a:lstStyle/>
          <a:p>
            <a:pPr algn="ctr"/>
            <a:r>
              <a:rPr lang="nl-NL" sz="4800" b="1" dirty="0">
                <a:solidFill>
                  <a:srgbClr val="7030A0"/>
                </a:solidFill>
                <a:latin typeface="Roboto" panose="02000000000000000000" pitchFamily="2" charset="0"/>
                <a:ea typeface="Roboto" panose="02000000000000000000" pitchFamily="2" charset="0"/>
              </a:rPr>
              <a:t>TERMENOLOGIE (1/2)</a:t>
            </a:r>
          </a:p>
        </p:txBody>
      </p:sp>
      <p:pic>
        <p:nvPicPr>
          <p:cNvPr id="4" name="Afbeelding 3" descr="Afbeelding met Lettertype, Graphics, tekst, logo&#10;&#10;Automatisch gegenereerde beschrijving">
            <a:extLst>
              <a:ext uri="{FF2B5EF4-FFF2-40B4-BE49-F238E27FC236}">
                <a16:creationId xmlns:a16="http://schemas.microsoft.com/office/drawing/2014/main" id="{865D1884-5294-3EA6-4099-05301FB3BF70}"/>
              </a:ext>
            </a:extLst>
          </p:cNvPr>
          <p:cNvPicPr>
            <a:picLocks noChangeAspect="1"/>
          </p:cNvPicPr>
          <p:nvPr/>
        </p:nvPicPr>
        <p:blipFill>
          <a:blip r:embed="rId14">
            <a:alphaModFix amt="44000"/>
            <a:extLst>
              <a:ext uri="{28A0092B-C50C-407E-A947-70E740481C1C}">
                <a14:useLocalDpi xmlns:a14="http://schemas.microsoft.com/office/drawing/2010/main" val="0"/>
              </a:ext>
            </a:extLst>
          </a:blip>
          <a:stretch>
            <a:fillRect/>
          </a:stretch>
        </p:blipFill>
        <p:spPr>
          <a:xfrm>
            <a:off x="10277812" y="5891991"/>
            <a:ext cx="1613746" cy="756237"/>
          </a:xfrm>
          <a:prstGeom prst="rect">
            <a:avLst/>
          </a:prstGeom>
        </p:spPr>
      </p:pic>
      <p:sp>
        <p:nvSpPr>
          <p:cNvPr id="5" name="Tekstvak 4">
            <a:extLst>
              <a:ext uri="{FF2B5EF4-FFF2-40B4-BE49-F238E27FC236}">
                <a16:creationId xmlns:a16="http://schemas.microsoft.com/office/drawing/2014/main" id="{1B2F72CA-E29C-0423-71DC-FCC95B7979FB}"/>
              </a:ext>
            </a:extLst>
          </p:cNvPr>
          <p:cNvSpPr txBox="1"/>
          <p:nvPr/>
        </p:nvSpPr>
        <p:spPr>
          <a:xfrm>
            <a:off x="260806" y="1949119"/>
            <a:ext cx="11846313" cy="3108543"/>
          </a:xfrm>
          <a:prstGeom prst="rect">
            <a:avLst/>
          </a:prstGeom>
          <a:noFill/>
        </p:spPr>
        <p:txBody>
          <a:bodyPr wrap="square" rtlCol="0">
            <a:spAutoFit/>
          </a:bodyPr>
          <a:lstStyle/>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rPr>
              <a:t>KDDV</a:t>
            </a:r>
            <a:r>
              <a:rPr lang="nl-NL" sz="2800" dirty="0">
                <a:solidFill>
                  <a:schemeClr val="bg2">
                    <a:lumMod val="25000"/>
                  </a:schemeClr>
                </a:solidFill>
                <a:latin typeface="Roboto" panose="02000000000000000000" pitchFamily="2" charset="0"/>
                <a:ea typeface="Roboto" panose="02000000000000000000" pitchFamily="2" charset="0"/>
              </a:rPr>
              <a:t> = </a:t>
            </a:r>
            <a:r>
              <a:rPr lang="nl-NL" sz="2800" b="1" dirty="0">
                <a:solidFill>
                  <a:srgbClr val="FF00FF"/>
                </a:solidFill>
                <a:latin typeface="Roboto" panose="02000000000000000000" pitchFamily="2" charset="0"/>
                <a:ea typeface="Roboto" panose="02000000000000000000" pitchFamily="2" charset="0"/>
              </a:rPr>
              <a:t>K</a:t>
            </a:r>
            <a:r>
              <a:rPr lang="nl-NL" sz="2800" dirty="0">
                <a:solidFill>
                  <a:schemeClr val="bg2">
                    <a:lumMod val="25000"/>
                  </a:schemeClr>
                </a:solidFill>
                <a:latin typeface="Roboto" panose="02000000000000000000" pitchFamily="2" charset="0"/>
                <a:ea typeface="Roboto" panose="02000000000000000000" pitchFamily="2" charset="0"/>
              </a:rPr>
              <a:t>euze</a:t>
            </a:r>
            <a:r>
              <a:rPr lang="nl-NL" sz="2800" b="1" dirty="0">
                <a:solidFill>
                  <a:srgbClr val="FF00FF"/>
                </a:solidFill>
                <a:latin typeface="Roboto" panose="02000000000000000000" pitchFamily="2" charset="0"/>
                <a:ea typeface="Roboto" panose="02000000000000000000" pitchFamily="2" charset="0"/>
              </a:rPr>
              <a:t>d</a:t>
            </a:r>
            <a:r>
              <a:rPr lang="nl-NL" sz="2800" dirty="0">
                <a:solidFill>
                  <a:schemeClr val="bg2">
                    <a:lumMod val="25000"/>
                  </a:schemeClr>
                </a:solidFill>
                <a:latin typeface="Roboto" panose="02000000000000000000" pitchFamily="2" charset="0"/>
                <a:ea typeface="Roboto" panose="02000000000000000000" pitchFamily="2" charset="0"/>
              </a:rPr>
              <a:t>eel </a:t>
            </a:r>
            <a:r>
              <a:rPr lang="nl-NL" sz="2800" b="1" dirty="0">
                <a:solidFill>
                  <a:srgbClr val="FF00FF"/>
                </a:solidFill>
                <a:latin typeface="Roboto" panose="02000000000000000000" pitchFamily="2" charset="0"/>
                <a:ea typeface="Roboto" panose="02000000000000000000" pitchFamily="2" charset="0"/>
              </a:rPr>
              <a:t>d</a:t>
            </a:r>
            <a:r>
              <a:rPr lang="nl-NL" sz="2800" dirty="0">
                <a:solidFill>
                  <a:schemeClr val="bg2">
                    <a:lumMod val="25000"/>
                  </a:schemeClr>
                </a:solidFill>
                <a:latin typeface="Roboto" panose="02000000000000000000" pitchFamily="2" charset="0"/>
                <a:ea typeface="Roboto" panose="02000000000000000000" pitchFamily="2" charset="0"/>
              </a:rPr>
              <a:t>igitale </a:t>
            </a:r>
            <a:r>
              <a:rPr lang="nl-NL" sz="2800" b="1" dirty="0">
                <a:solidFill>
                  <a:srgbClr val="FF00FF"/>
                </a:solidFill>
                <a:latin typeface="Roboto" panose="02000000000000000000" pitchFamily="2" charset="0"/>
                <a:ea typeface="Roboto" panose="02000000000000000000" pitchFamily="2" charset="0"/>
              </a:rPr>
              <a:t>v</a:t>
            </a:r>
            <a:r>
              <a:rPr lang="nl-NL" sz="2800" dirty="0">
                <a:solidFill>
                  <a:schemeClr val="bg2">
                    <a:lumMod val="25000"/>
                  </a:schemeClr>
                </a:solidFill>
                <a:latin typeface="Roboto" panose="02000000000000000000" pitchFamily="2" charset="0"/>
                <a:ea typeface="Roboto" panose="02000000000000000000" pitchFamily="2" charset="0"/>
              </a:rPr>
              <a:t>aardigheden</a:t>
            </a:r>
          </a:p>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rPr>
              <a:t>K0022</a:t>
            </a:r>
            <a:r>
              <a:rPr lang="nl-NL" sz="2800" dirty="0">
                <a:solidFill>
                  <a:schemeClr val="bg2">
                    <a:lumMod val="25000"/>
                  </a:schemeClr>
                </a:solidFill>
                <a:latin typeface="Roboto" panose="02000000000000000000" pitchFamily="2" charset="0"/>
                <a:ea typeface="Roboto" panose="02000000000000000000" pitchFamily="2" charset="0"/>
              </a:rPr>
              <a:t> = KDDV Basis</a:t>
            </a:r>
          </a:p>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rPr>
              <a:t>K0023</a:t>
            </a:r>
            <a:r>
              <a:rPr lang="nl-NL" sz="2800" dirty="0">
                <a:solidFill>
                  <a:schemeClr val="bg2">
                    <a:lumMod val="25000"/>
                  </a:schemeClr>
                </a:solidFill>
                <a:latin typeface="Roboto" panose="02000000000000000000" pitchFamily="2" charset="0"/>
                <a:ea typeface="Roboto" panose="02000000000000000000" pitchFamily="2" charset="0"/>
              </a:rPr>
              <a:t> = KDDV Gevorderd</a:t>
            </a:r>
          </a:p>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rPr>
              <a:t>SBB</a:t>
            </a:r>
            <a:r>
              <a:rPr lang="nl-NL" sz="2800" dirty="0">
                <a:solidFill>
                  <a:schemeClr val="bg2">
                    <a:lumMod val="25000"/>
                  </a:schemeClr>
                </a:solidFill>
                <a:latin typeface="Roboto" panose="02000000000000000000" pitchFamily="2" charset="0"/>
                <a:ea typeface="Roboto" panose="02000000000000000000" pitchFamily="2" charset="0"/>
              </a:rPr>
              <a:t> = </a:t>
            </a:r>
            <a:r>
              <a:rPr lang="nl-NL" sz="2800" b="1" i="0" dirty="0">
                <a:solidFill>
                  <a:srgbClr val="FF00FF"/>
                </a:solidFill>
                <a:effectLst/>
                <a:latin typeface="Roboto" panose="02000000000000000000" pitchFamily="2" charset="0"/>
                <a:ea typeface="Roboto" panose="02000000000000000000" pitchFamily="2" charset="0"/>
                <a:cs typeface="Roboto" panose="02000000000000000000" pitchFamily="2" charset="0"/>
              </a:rPr>
              <a:t>S</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amenwerkingsorganisatie </a:t>
            </a:r>
            <a:r>
              <a:rPr lang="nl-NL" sz="2800" b="1" i="0" dirty="0">
                <a:solidFill>
                  <a:srgbClr val="FF00FF"/>
                </a:solidFill>
                <a:effectLst/>
                <a:latin typeface="Roboto" panose="02000000000000000000" pitchFamily="2" charset="0"/>
                <a:ea typeface="Roboto" panose="02000000000000000000" pitchFamily="2" charset="0"/>
                <a:cs typeface="Roboto" panose="02000000000000000000" pitchFamily="2" charset="0"/>
              </a:rPr>
              <a:t>B</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eroepsonderwijs </a:t>
            </a:r>
            <a:r>
              <a:rPr lang="nl-NL" sz="2800" b="1" i="0" dirty="0">
                <a:solidFill>
                  <a:srgbClr val="FF00FF"/>
                </a:solidFill>
                <a:effectLst/>
                <a:latin typeface="Roboto" panose="02000000000000000000" pitchFamily="2" charset="0"/>
                <a:ea typeface="Roboto" panose="02000000000000000000" pitchFamily="2" charset="0"/>
                <a:cs typeface="Roboto" panose="02000000000000000000" pitchFamily="2" charset="0"/>
              </a:rPr>
              <a:t>B</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edrijfsleven</a:t>
            </a:r>
          </a:p>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cs typeface="Roboto" panose="02000000000000000000" pitchFamily="2" charset="0"/>
              </a:rPr>
              <a:t>D1-K1-W1</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 = </a:t>
            </a:r>
            <a:r>
              <a:rPr lang="nl-NL" sz="2800" b="1" dirty="0">
                <a:solidFill>
                  <a:srgbClr val="FF00FF"/>
                </a:solidFill>
                <a:latin typeface="Roboto" panose="02000000000000000000" pitchFamily="2" charset="0"/>
                <a:ea typeface="Roboto" panose="02000000000000000000" pitchFamily="2" charset="0"/>
                <a:cs typeface="Roboto" panose="02000000000000000000" pitchFamily="2" charset="0"/>
              </a:rPr>
              <a:t>D</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eelkwalificatie, </a:t>
            </a:r>
            <a:r>
              <a:rPr lang="nl-NL" sz="2800" b="1" dirty="0">
                <a:solidFill>
                  <a:srgbClr val="FF00FF"/>
                </a:solidFill>
                <a:latin typeface="Roboto" panose="02000000000000000000" pitchFamily="2" charset="0"/>
                <a:ea typeface="Roboto" panose="02000000000000000000" pitchFamily="2" charset="0"/>
                <a:cs typeface="Roboto" panose="02000000000000000000" pitchFamily="2" charset="0"/>
              </a:rPr>
              <a:t>K</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erntaak, </a:t>
            </a:r>
            <a:r>
              <a:rPr lang="nl-NL" sz="2800" b="1" dirty="0">
                <a:solidFill>
                  <a:srgbClr val="FF00FF"/>
                </a:solidFill>
                <a:latin typeface="Roboto" panose="02000000000000000000" pitchFamily="2" charset="0"/>
                <a:ea typeface="Roboto" panose="02000000000000000000" pitchFamily="2" charset="0"/>
                <a:cs typeface="Roboto" panose="02000000000000000000" pitchFamily="2" charset="0"/>
              </a:rPr>
              <a:t>W</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erkp</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roces</a:t>
            </a:r>
          </a:p>
          <a:p>
            <a:pPr marL="457200" indent="-457200">
              <a:buBlip>
                <a:blip r:embed="rId15">
                  <a:extLst>
                    <a:ext uri="{96DAC541-7B7A-43D3-8B79-37D633B846F1}">
                      <asvg:svgBlip xmlns:asvg="http://schemas.microsoft.com/office/drawing/2016/SVG/main" r:embed="rId16"/>
                    </a:ext>
                  </a:extLst>
                </a:blip>
              </a:buBlip>
            </a:pPr>
            <a:endPar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endParaRPr>
          </a:p>
          <a:p>
            <a:pPr marL="457200" indent="-457200">
              <a:buBlip>
                <a:blip r:embed="rId15">
                  <a:extLst>
                    <a:ext uri="{96DAC541-7B7A-43D3-8B79-37D633B846F1}">
                      <asvg:svgBlip xmlns:asvg="http://schemas.microsoft.com/office/drawing/2016/SVG/main" r:embed="rId16"/>
                    </a:ext>
                  </a:extLst>
                </a:blip>
              </a:buBlip>
            </a:pPr>
            <a:endParaRPr lang="nl-NL" sz="2800" dirty="0">
              <a:solidFill>
                <a:schemeClr val="bg2">
                  <a:lumMod val="25000"/>
                </a:schemeClr>
              </a:solidFill>
              <a:latin typeface="Roboto" panose="02000000000000000000" pitchFamily="2" charset="0"/>
              <a:ea typeface="Roboto" panose="02000000000000000000" pitchFamily="2" charset="0"/>
            </a:endParaRPr>
          </a:p>
        </p:txBody>
      </p:sp>
      <p:pic>
        <p:nvPicPr>
          <p:cNvPr id="3" name="Graphic 2" descr="Beer silhouet">
            <a:extLst>
              <a:ext uri="{FF2B5EF4-FFF2-40B4-BE49-F238E27FC236}">
                <a16:creationId xmlns:a16="http://schemas.microsoft.com/office/drawing/2014/main" id="{C1AE3E92-A274-A916-9CD3-053B62915EB1}"/>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3164850" y="2330200"/>
            <a:ext cx="2197600" cy="2197600"/>
          </a:xfrm>
          <a:prstGeom prst="rect">
            <a:avLst/>
          </a:prstGeom>
        </p:spPr>
      </p:pic>
      <p:pic>
        <p:nvPicPr>
          <p:cNvPr id="6" name="Picture 2" descr="Website Op Laptop Scherm Vector Schets Pictogram Geïsoleerd Op Achtergrond.  Hand Getekend Website Op Laptop Scherm Pictogram. Website Op Laptop Scherm  Schets Pictogram Voor Infographic, Website Of App. Royalty vrije SVG,  Cliparts,">
            <a:hlinkClick r:id="rId19"/>
            <a:extLst>
              <a:ext uri="{FF2B5EF4-FFF2-40B4-BE49-F238E27FC236}">
                <a16:creationId xmlns:a16="http://schemas.microsoft.com/office/drawing/2014/main" id="{BC7A1EB2-B03A-1A67-B429-3E21AEA033B3}"/>
              </a:ext>
            </a:extLst>
          </p:cNvPr>
          <p:cNvPicPr>
            <a:picLocks noChangeAspect="1" noChangeArrowheads="1"/>
          </p:cNvPicPr>
          <p:nvPr/>
        </p:nvPicPr>
        <p:blipFill>
          <a:blip r:embed="rId2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30042" y="2542889"/>
            <a:ext cx="1772222" cy="1772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3717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ep 92">
            <a:extLst>
              <a:ext uri="{FF2B5EF4-FFF2-40B4-BE49-F238E27FC236}">
                <a16:creationId xmlns:a16="http://schemas.microsoft.com/office/drawing/2014/main" id="{8F8FAF97-166C-83B0-6C72-C2E00B2B4F66}"/>
              </a:ext>
            </a:extLst>
          </p:cNvPr>
          <p:cNvGrpSpPr/>
          <p:nvPr/>
        </p:nvGrpSpPr>
        <p:grpSpPr>
          <a:xfrm>
            <a:off x="375668" y="5743728"/>
            <a:ext cx="653399" cy="97659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8"/>
              <a:ext cx="8975642" cy="2748125"/>
            </a:xfrm>
            <a:prstGeom prst="rect">
              <a:avLst/>
            </a:prstGeom>
            <a:noFill/>
          </p:spPr>
          <p:txBody>
            <a:bodyPr wrap="square" rtlCol="0">
              <a:spAutoFit/>
            </a:bodyPr>
            <a:lstStyle/>
            <a:p>
              <a:pPr algn="ctr"/>
              <a:r>
                <a:rPr lang="nl-NL" sz="700" dirty="0">
                  <a:solidFill>
                    <a:schemeClr val="bg2">
                      <a:lumMod val="25000"/>
                    </a:schemeClr>
                  </a:solidFill>
                  <a:latin typeface="Roboto" panose="02000000000000000000" pitchFamily="2" charset="0"/>
                  <a:ea typeface="Roboto" panose="02000000000000000000" pitchFamily="2" charset="0"/>
                </a:rPr>
                <a:t>OVER MIJ</a:t>
              </a:r>
              <a:endParaRPr lang="nl-NL" sz="7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rot="17827388">
            <a:off x="1469793" y="5118212"/>
            <a:ext cx="1597077" cy="1258955"/>
            <a:chOff x="6008205" y="-4541452"/>
            <a:chExt cx="12350133" cy="973545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781637"/>
              <a:ext cx="7153043" cy="8975640"/>
              <a:chOff x="6008205" y="-3781637"/>
              <a:chExt cx="715304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772612">
                <a:off x="7691667" y="-275579"/>
                <a:ext cx="8975640" cy="1963523"/>
              </a:xfrm>
              <a:prstGeom prst="rect">
                <a:avLst/>
              </a:prstGeom>
              <a:noFill/>
            </p:spPr>
            <p:txBody>
              <a:bodyPr wrap="square" rtlCol="0">
                <a:spAutoFit/>
              </a:bodyPr>
              <a:lstStyle/>
              <a:p>
                <a:pPr algn="ctr"/>
                <a:r>
                  <a:rPr lang="nl-NL" sz="1050" dirty="0">
                    <a:solidFill>
                      <a:schemeClr val="bg2">
                        <a:lumMod val="25000"/>
                      </a:schemeClr>
                    </a:solidFill>
                    <a:latin typeface="Roboto" panose="02000000000000000000" pitchFamily="2" charset="0"/>
                    <a:ea typeface="Roboto" panose="02000000000000000000" pitchFamily="2" charset="0"/>
                  </a:rPr>
                  <a:t>TERMEN</a:t>
                </a:r>
                <a:endParaRPr lang="nl-NL" sz="105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rot="14547303">
            <a:off x="2733757" y="5840475"/>
            <a:ext cx="880597" cy="702458"/>
            <a:chOff x="6009914" y="2485069"/>
            <a:chExt cx="12114256" cy="9663615"/>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052697">
              <a:off x="7447865" y="5914385"/>
              <a:ext cx="8975649" cy="2117017"/>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ORGANISATIE</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rot="10800000">
            <a:off x="3648429" y="5721364"/>
            <a:ext cx="631408" cy="93574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9047551"/>
              <a:ext cx="8975642" cy="2625082"/>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STAPPEN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rot="3766463">
            <a:off x="1070132" y="5837485"/>
            <a:ext cx="933745" cy="711580"/>
            <a:chOff x="-6362289" y="-4660071"/>
            <a:chExt cx="12336726" cy="9401459"/>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9" y="-4660071"/>
              <a:ext cx="9666762" cy="7848221"/>
            </a:xfrm>
            <a:custGeom>
              <a:avLst/>
              <a:gdLst>
                <a:gd name="connsiteX0" fmla="*/ 3882096 w 9666762"/>
                <a:gd name="connsiteY0" fmla="*/ 233 h 7848221"/>
                <a:gd name="connsiteX1" fmla="*/ 7657111 w 9666762"/>
                <a:gd name="connsiteY1" fmla="*/ 2717781 h 7848221"/>
                <a:gd name="connsiteX2" fmla="*/ 9340666 w 9666762"/>
                <a:gd name="connsiteY2" fmla="*/ 5684693 h 7848221"/>
                <a:gd name="connsiteX3" fmla="*/ 9666762 w 9666762"/>
                <a:gd name="connsiteY3" fmla="*/ 6036573 h 7848221"/>
                <a:gd name="connsiteX4" fmla="*/ 9651111 w 9666762"/>
                <a:gd name="connsiteY4" fmla="*/ 6055541 h 7848221"/>
                <a:gd name="connsiteX5" fmla="*/ 9142876 w 9666762"/>
                <a:gd name="connsiteY5" fmla="*/ 7263322 h 7848221"/>
                <a:gd name="connsiteX6" fmla="*/ 9128036 w 9666762"/>
                <a:gd name="connsiteY6" fmla="*/ 7360558 h 7848221"/>
                <a:gd name="connsiteX7" fmla="*/ 8521519 w 9666762"/>
                <a:gd name="connsiteY7" fmla="*/ 7286031 h 7848221"/>
                <a:gd name="connsiteX8" fmla="*/ 5130454 w 9666762"/>
                <a:gd name="connsiteY8" fmla="*/ 7657090 h 7848221"/>
                <a:gd name="connsiteX9" fmla="*/ 191134 w 9666762"/>
                <a:gd name="connsiteY9" fmla="*/ 5130442 h 7848221"/>
                <a:gd name="connsiteX10" fmla="*/ 2717787 w 9666762"/>
                <a:gd name="connsiteY10" fmla="*/ 191130 h 7848221"/>
                <a:gd name="connsiteX11" fmla="*/ 2717787 w 9666762"/>
                <a:gd name="connsiteY11" fmla="*/ 191133 h 7848221"/>
                <a:gd name="connsiteX12" fmla="*/ 3882096 w 9666762"/>
                <a:gd name="connsiteY12" fmla="*/ 233 h 78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62" h="7848221" fill="none" extrusionOk="0">
                  <a:moveTo>
                    <a:pt x="3882096" y="233"/>
                  </a:moveTo>
                  <a:cubicBezTo>
                    <a:pt x="5515546" y="-464"/>
                    <a:pt x="6882612" y="1223181"/>
                    <a:pt x="7657111" y="2717781"/>
                  </a:cubicBezTo>
                  <a:cubicBezTo>
                    <a:pt x="8164703" y="3688991"/>
                    <a:pt x="8446759" y="4735896"/>
                    <a:pt x="9340666" y="5684693"/>
                  </a:cubicBezTo>
                  <a:cubicBezTo>
                    <a:pt x="9416897" y="5773715"/>
                    <a:pt x="9588972" y="5974460"/>
                    <a:pt x="9666762" y="6036573"/>
                  </a:cubicBezTo>
                  <a:cubicBezTo>
                    <a:pt x="9663162" y="6040803"/>
                    <a:pt x="9655322" y="6050848"/>
                    <a:pt x="9651111" y="6055541"/>
                  </a:cubicBezTo>
                  <a:cubicBezTo>
                    <a:pt x="9467323" y="6422648"/>
                    <a:pt x="9243963" y="6846560"/>
                    <a:pt x="9142876" y="7263322"/>
                  </a:cubicBezTo>
                  <a:cubicBezTo>
                    <a:pt x="9141589" y="7296915"/>
                    <a:pt x="9129026" y="7335186"/>
                    <a:pt x="9128036" y="7360558"/>
                  </a:cubicBezTo>
                  <a:cubicBezTo>
                    <a:pt x="8860197" y="7309902"/>
                    <a:pt x="8769640" y="7301141"/>
                    <a:pt x="8521519" y="7286031"/>
                  </a:cubicBezTo>
                  <a:cubicBezTo>
                    <a:pt x="7526477" y="7364059"/>
                    <a:pt x="6064304" y="7425954"/>
                    <a:pt x="5130454" y="7657090"/>
                  </a:cubicBezTo>
                  <a:cubicBezTo>
                    <a:pt x="3348776" y="8354866"/>
                    <a:pt x="1023225" y="7419814"/>
                    <a:pt x="191134" y="5130442"/>
                  </a:cubicBezTo>
                  <a:cubicBezTo>
                    <a:pt x="-434924" y="2945904"/>
                    <a:pt x="1128562" y="637528"/>
                    <a:pt x="2717787" y="191130"/>
                  </a:cubicBezTo>
                  <a:lnTo>
                    <a:pt x="2717787" y="191133"/>
                  </a:lnTo>
                  <a:cubicBezTo>
                    <a:pt x="3110918" y="10455"/>
                    <a:pt x="3490957" y="13978"/>
                    <a:pt x="3882096" y="233"/>
                  </a:cubicBezTo>
                  <a:close/>
                </a:path>
                <a:path w="9666762" h="7848221" stroke="0" extrusionOk="0">
                  <a:moveTo>
                    <a:pt x="3882096" y="233"/>
                  </a:moveTo>
                  <a:cubicBezTo>
                    <a:pt x="5901719" y="-85802"/>
                    <a:pt x="7076718" y="977658"/>
                    <a:pt x="7657111" y="2717781"/>
                  </a:cubicBezTo>
                  <a:cubicBezTo>
                    <a:pt x="8022172" y="3912578"/>
                    <a:pt x="8333725" y="4790883"/>
                    <a:pt x="9340666" y="5684693"/>
                  </a:cubicBezTo>
                  <a:cubicBezTo>
                    <a:pt x="9429364" y="5784519"/>
                    <a:pt x="9533978" y="5861296"/>
                    <a:pt x="9666762" y="6036573"/>
                  </a:cubicBezTo>
                  <a:cubicBezTo>
                    <a:pt x="9660112" y="6044564"/>
                    <a:pt x="9658555" y="6046268"/>
                    <a:pt x="9651111" y="6055541"/>
                  </a:cubicBezTo>
                  <a:cubicBezTo>
                    <a:pt x="9379985" y="6390151"/>
                    <a:pt x="9172608" y="6907567"/>
                    <a:pt x="9142876" y="7263322"/>
                  </a:cubicBezTo>
                  <a:cubicBezTo>
                    <a:pt x="9140870" y="7283612"/>
                    <a:pt x="9134112" y="7326133"/>
                    <a:pt x="9128036" y="7360558"/>
                  </a:cubicBezTo>
                  <a:cubicBezTo>
                    <a:pt x="8901217" y="7307764"/>
                    <a:pt x="8816911" y="7324915"/>
                    <a:pt x="8521519" y="7286031"/>
                  </a:cubicBezTo>
                  <a:cubicBezTo>
                    <a:pt x="7199473" y="7344840"/>
                    <a:pt x="6096765" y="7269858"/>
                    <a:pt x="5130454" y="7657090"/>
                  </a:cubicBezTo>
                  <a:cubicBezTo>
                    <a:pt x="3449525" y="8164501"/>
                    <a:pt x="1018104" y="7422720"/>
                    <a:pt x="191134" y="5130442"/>
                  </a:cubicBezTo>
                  <a:cubicBezTo>
                    <a:pt x="-767227" y="3419536"/>
                    <a:pt x="702124" y="340544"/>
                    <a:pt x="2717787" y="191130"/>
                  </a:cubicBezTo>
                  <a:lnTo>
                    <a:pt x="2717787" y="191133"/>
                  </a:lnTo>
                  <a:cubicBezTo>
                    <a:pt x="3142727" y="84079"/>
                    <a:pt x="3520623" y="-52761"/>
                    <a:pt x="3882096"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302718" y="-1169667"/>
              <a:ext cx="8975642" cy="2846467"/>
            </a:xfrm>
            <a:prstGeom prst="rect">
              <a:avLst/>
            </a:prstGeom>
            <a:noFill/>
          </p:spPr>
          <p:txBody>
            <a:bodyPr wrap="square" rtlCol="0">
              <a:spAutoFit/>
            </a:bodyPr>
            <a:lstStyle/>
            <a:p>
              <a:pPr algn="ctr"/>
              <a:r>
                <a:rPr lang="nl-NL" sz="800" dirty="0">
                  <a:solidFill>
                    <a:schemeClr val="bg2">
                      <a:lumMod val="25000"/>
                    </a:schemeClr>
                  </a:solidFill>
                  <a:latin typeface="Roboto" panose="02000000000000000000" pitchFamily="2" charset="0"/>
                  <a:ea typeface="Roboto" panose="02000000000000000000" pitchFamily="2" charset="0"/>
                </a:rPr>
                <a:t>BEREN</a:t>
              </a:r>
              <a:endParaRPr lang="nl-NL" sz="8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rot="7141837">
            <a:off x="4274091" y="5825188"/>
            <a:ext cx="835912" cy="696083"/>
            <a:chOff x="-6219515" y="2251397"/>
            <a:chExt cx="12190254" cy="9792694"/>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5" y="4195917"/>
              <a:ext cx="9851390" cy="7848174"/>
            </a:xfrm>
            <a:custGeom>
              <a:avLst/>
              <a:gdLst>
                <a:gd name="connsiteX0" fmla="*/ 3865833 w 9851390"/>
                <a:gd name="connsiteY0" fmla="*/ 412 h 7848174"/>
                <a:gd name="connsiteX1" fmla="*/ 5034642 w 9851390"/>
                <a:gd name="connsiteY1" fmla="*/ 161498 h 7848174"/>
                <a:gd name="connsiteX2" fmla="*/ 8434071 w 9851390"/>
                <a:gd name="connsiteY2" fmla="*/ 445781 h 7848174"/>
                <a:gd name="connsiteX3" fmla="*/ 8788470 w 9851390"/>
                <a:gd name="connsiteY3" fmla="*/ 393008 h 7848174"/>
                <a:gd name="connsiteX4" fmla="*/ 9172402 w 9851390"/>
                <a:gd name="connsiteY4" fmla="*/ 335838 h 7848174"/>
                <a:gd name="connsiteX5" fmla="*/ 9196916 w 9851390"/>
                <a:gd name="connsiteY5" fmla="*/ 402814 h 7848174"/>
                <a:gd name="connsiteX6" fmla="*/ 9508336 w 9851390"/>
                <a:gd name="connsiteY6" fmla="*/ 976567 h 7848174"/>
                <a:gd name="connsiteX7" fmla="*/ 9851390 w 9851390"/>
                <a:gd name="connsiteY7" fmla="*/ 1392351 h 7848174"/>
                <a:gd name="connsiteX8" fmla="*/ 9578206 w 9851390"/>
                <a:gd name="connsiteY8" fmla="*/ 1702674 h 7848174"/>
                <a:gd name="connsiteX9" fmla="*/ 9293872 w 9851390"/>
                <a:gd name="connsiteY9" fmla="*/ 2025664 h 7848174"/>
                <a:gd name="connsiteX10" fmla="*/ 7686683 w 9851390"/>
                <a:gd name="connsiteY10" fmla="*/ 5034636 h 7848174"/>
                <a:gd name="connsiteX11" fmla="*/ 2813539 w 9851390"/>
                <a:gd name="connsiteY11" fmla="*/ 7686679 h 7848174"/>
                <a:gd name="connsiteX12" fmla="*/ 161494 w 9851390"/>
                <a:gd name="connsiteY12" fmla="*/ 2813537 h 7848174"/>
                <a:gd name="connsiteX13" fmla="*/ 161498 w 9851390"/>
                <a:gd name="connsiteY13" fmla="*/ 2813541 h 7848174"/>
                <a:gd name="connsiteX14" fmla="*/ 3865833 w 9851390"/>
                <a:gd name="connsiteY14" fmla="*/ 412 h 784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90" h="7848174" fill="none" extrusionOk="0">
                  <a:moveTo>
                    <a:pt x="3865833" y="412"/>
                  </a:moveTo>
                  <a:cubicBezTo>
                    <a:pt x="4229769" y="16513"/>
                    <a:pt x="4572474" y="31715"/>
                    <a:pt x="5034642" y="161498"/>
                  </a:cubicBezTo>
                  <a:cubicBezTo>
                    <a:pt x="6047760" y="482562"/>
                    <a:pt x="7217546" y="592746"/>
                    <a:pt x="8434071" y="445781"/>
                  </a:cubicBezTo>
                  <a:cubicBezTo>
                    <a:pt x="8599475" y="412114"/>
                    <a:pt x="8685009" y="394246"/>
                    <a:pt x="8788470" y="393008"/>
                  </a:cubicBezTo>
                  <a:cubicBezTo>
                    <a:pt x="8891931" y="391770"/>
                    <a:pt x="9078344" y="331228"/>
                    <a:pt x="9172402" y="335838"/>
                  </a:cubicBezTo>
                  <a:cubicBezTo>
                    <a:pt x="9178568" y="361164"/>
                    <a:pt x="9187578" y="386716"/>
                    <a:pt x="9196916" y="402814"/>
                  </a:cubicBezTo>
                  <a:cubicBezTo>
                    <a:pt x="9285588" y="652368"/>
                    <a:pt x="9370182" y="823211"/>
                    <a:pt x="9508336" y="976567"/>
                  </a:cubicBezTo>
                  <a:cubicBezTo>
                    <a:pt x="9633496" y="1116103"/>
                    <a:pt x="9705034" y="1206763"/>
                    <a:pt x="9851390" y="1392351"/>
                  </a:cubicBezTo>
                  <a:cubicBezTo>
                    <a:pt x="9769999" y="1459730"/>
                    <a:pt x="9700520" y="1569888"/>
                    <a:pt x="9578206" y="1702674"/>
                  </a:cubicBezTo>
                  <a:cubicBezTo>
                    <a:pt x="9455892" y="1835460"/>
                    <a:pt x="9417977" y="1870807"/>
                    <a:pt x="9293872" y="2025664"/>
                  </a:cubicBezTo>
                  <a:cubicBezTo>
                    <a:pt x="8529143" y="2855704"/>
                    <a:pt x="7922436" y="3965948"/>
                    <a:pt x="7686683" y="5034636"/>
                  </a:cubicBezTo>
                  <a:cubicBezTo>
                    <a:pt x="7070029" y="7187932"/>
                    <a:pt x="4603822" y="8033011"/>
                    <a:pt x="2813539" y="7686679"/>
                  </a:cubicBezTo>
                  <a:cubicBezTo>
                    <a:pt x="489841" y="7241182"/>
                    <a:pt x="-961202" y="4943639"/>
                    <a:pt x="161494" y="2813537"/>
                  </a:cubicBezTo>
                  <a:lnTo>
                    <a:pt x="161498" y="2813541"/>
                  </a:lnTo>
                  <a:cubicBezTo>
                    <a:pt x="336635" y="1148799"/>
                    <a:pt x="2012770" y="247498"/>
                    <a:pt x="3865833" y="412"/>
                  </a:cubicBezTo>
                  <a:close/>
                </a:path>
                <a:path w="9851390" h="7848174" stroke="0" extrusionOk="0">
                  <a:moveTo>
                    <a:pt x="3865833" y="412"/>
                  </a:moveTo>
                  <a:cubicBezTo>
                    <a:pt x="4237588" y="12097"/>
                    <a:pt x="4617004" y="82133"/>
                    <a:pt x="5034642" y="161498"/>
                  </a:cubicBezTo>
                  <a:cubicBezTo>
                    <a:pt x="6085908" y="655729"/>
                    <a:pt x="7125369" y="321411"/>
                    <a:pt x="8434071" y="445781"/>
                  </a:cubicBezTo>
                  <a:cubicBezTo>
                    <a:pt x="8554166" y="414081"/>
                    <a:pt x="8727472" y="390585"/>
                    <a:pt x="8803237" y="390810"/>
                  </a:cubicBezTo>
                  <a:cubicBezTo>
                    <a:pt x="8879002" y="391035"/>
                    <a:pt x="9001571" y="343324"/>
                    <a:pt x="9172402" y="335838"/>
                  </a:cubicBezTo>
                  <a:cubicBezTo>
                    <a:pt x="9183092" y="367399"/>
                    <a:pt x="9191635" y="378564"/>
                    <a:pt x="9196916" y="402814"/>
                  </a:cubicBezTo>
                  <a:cubicBezTo>
                    <a:pt x="9284315" y="637031"/>
                    <a:pt x="9378442" y="786056"/>
                    <a:pt x="9508336" y="976567"/>
                  </a:cubicBezTo>
                  <a:cubicBezTo>
                    <a:pt x="9606265" y="1131946"/>
                    <a:pt x="9682099" y="1198670"/>
                    <a:pt x="9851390" y="1392351"/>
                  </a:cubicBezTo>
                  <a:cubicBezTo>
                    <a:pt x="9766195" y="1492701"/>
                    <a:pt x="9690851" y="1568865"/>
                    <a:pt x="9567056" y="1715341"/>
                  </a:cubicBezTo>
                  <a:cubicBezTo>
                    <a:pt x="9443261" y="1861816"/>
                    <a:pt x="9351423" y="1937630"/>
                    <a:pt x="9293872" y="2025664"/>
                  </a:cubicBezTo>
                  <a:cubicBezTo>
                    <a:pt x="8699268" y="2779398"/>
                    <a:pt x="7978935" y="3926368"/>
                    <a:pt x="7686683" y="5034636"/>
                  </a:cubicBezTo>
                  <a:cubicBezTo>
                    <a:pt x="6786644" y="7255826"/>
                    <a:pt x="4783059" y="8068640"/>
                    <a:pt x="2813539" y="7686679"/>
                  </a:cubicBezTo>
                  <a:cubicBezTo>
                    <a:pt x="1127174" y="6832103"/>
                    <a:pt x="-286324" y="5363968"/>
                    <a:pt x="161494" y="2813537"/>
                  </a:cubicBezTo>
                  <a:lnTo>
                    <a:pt x="161498" y="2813541"/>
                  </a:lnTo>
                  <a:cubicBezTo>
                    <a:pt x="661136" y="1057167"/>
                    <a:pt x="2373492" y="18588"/>
                    <a:pt x="3865833"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458163">
              <a:off x="-4512926" y="5751265"/>
              <a:ext cx="8975641" cy="1975906"/>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LESMATERIAAL</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sp>
        <p:nvSpPr>
          <p:cNvPr id="2" name="Tekstvak 1">
            <a:extLst>
              <a:ext uri="{FF2B5EF4-FFF2-40B4-BE49-F238E27FC236}">
                <a16:creationId xmlns:a16="http://schemas.microsoft.com/office/drawing/2014/main" id="{19A333A2-F450-4917-26CF-29D2C84AF290}"/>
              </a:ext>
            </a:extLst>
          </p:cNvPr>
          <p:cNvSpPr txBox="1"/>
          <p:nvPr/>
        </p:nvSpPr>
        <p:spPr>
          <a:xfrm>
            <a:off x="2793148" y="376830"/>
            <a:ext cx="6605703" cy="1261884"/>
          </a:xfrm>
          <a:prstGeom prst="rect">
            <a:avLst/>
          </a:prstGeom>
          <a:noFill/>
        </p:spPr>
        <p:txBody>
          <a:bodyPr wrap="square" rtlCol="0">
            <a:spAutoFit/>
          </a:bodyPr>
          <a:lstStyle/>
          <a:p>
            <a:pPr algn="ctr"/>
            <a:r>
              <a:rPr lang="nl-NL" sz="4800" b="1" dirty="0">
                <a:solidFill>
                  <a:srgbClr val="7030A0"/>
                </a:solidFill>
                <a:latin typeface="Roboto" panose="02000000000000000000" pitchFamily="2" charset="0"/>
                <a:ea typeface="Roboto" panose="02000000000000000000" pitchFamily="2" charset="0"/>
              </a:rPr>
              <a:t>TERMENOLOGIE (2/2)</a:t>
            </a:r>
          </a:p>
          <a:p>
            <a:pPr algn="ctr"/>
            <a:r>
              <a:rPr lang="nl-NL" sz="2800" b="1" dirty="0">
                <a:solidFill>
                  <a:srgbClr val="7030A0"/>
                </a:solidFill>
                <a:latin typeface="Roboto" panose="02000000000000000000" pitchFamily="2" charset="0"/>
                <a:ea typeface="Roboto" panose="02000000000000000000" pitchFamily="2" charset="0"/>
              </a:rPr>
              <a:t>(wat houden de kwalificaties in?)</a:t>
            </a:r>
          </a:p>
        </p:txBody>
      </p:sp>
      <p:pic>
        <p:nvPicPr>
          <p:cNvPr id="4" name="Afbeelding 3" descr="Afbeelding met Lettertype, Graphics, tekst, logo&#10;&#10;Automatisch gegenereerde beschrijving">
            <a:extLst>
              <a:ext uri="{FF2B5EF4-FFF2-40B4-BE49-F238E27FC236}">
                <a16:creationId xmlns:a16="http://schemas.microsoft.com/office/drawing/2014/main" id="{865D1884-5294-3EA6-4099-05301FB3BF70}"/>
              </a:ext>
            </a:extLst>
          </p:cNvPr>
          <p:cNvPicPr>
            <a:picLocks noChangeAspect="1"/>
          </p:cNvPicPr>
          <p:nvPr/>
        </p:nvPicPr>
        <p:blipFill>
          <a:blip r:embed="rId14">
            <a:alphaModFix amt="44000"/>
            <a:extLst>
              <a:ext uri="{28A0092B-C50C-407E-A947-70E740481C1C}">
                <a14:useLocalDpi xmlns:a14="http://schemas.microsoft.com/office/drawing/2010/main" val="0"/>
              </a:ext>
            </a:extLst>
          </a:blip>
          <a:stretch>
            <a:fillRect/>
          </a:stretch>
        </p:blipFill>
        <p:spPr>
          <a:xfrm>
            <a:off x="10277812" y="5891991"/>
            <a:ext cx="1613746" cy="756237"/>
          </a:xfrm>
          <a:prstGeom prst="rect">
            <a:avLst/>
          </a:prstGeom>
        </p:spPr>
      </p:pic>
      <p:sp>
        <p:nvSpPr>
          <p:cNvPr id="5" name="Tekstvak 4">
            <a:extLst>
              <a:ext uri="{FF2B5EF4-FFF2-40B4-BE49-F238E27FC236}">
                <a16:creationId xmlns:a16="http://schemas.microsoft.com/office/drawing/2014/main" id="{1B2F72CA-E29C-0423-71DC-FCC95B7979FB}"/>
              </a:ext>
            </a:extLst>
          </p:cNvPr>
          <p:cNvSpPr txBox="1"/>
          <p:nvPr/>
        </p:nvSpPr>
        <p:spPr>
          <a:xfrm>
            <a:off x="172842" y="1968355"/>
            <a:ext cx="11846313" cy="954107"/>
          </a:xfrm>
          <a:prstGeom prst="rect">
            <a:avLst/>
          </a:prstGeom>
          <a:noFill/>
        </p:spPr>
        <p:txBody>
          <a:bodyPr wrap="square" rtlCol="0">
            <a:spAutoFit/>
          </a:bodyPr>
          <a:lstStyle/>
          <a:p>
            <a:pPr marL="457200" indent="-457200">
              <a:buBlip>
                <a:blip r:embed="rId15">
                  <a:extLst>
                    <a:ext uri="{96DAC541-7B7A-43D3-8B79-37D633B846F1}">
                      <asvg:svgBlip xmlns:asvg="http://schemas.microsoft.com/office/drawing/2016/SVG/main" r:embed="rId16"/>
                    </a:ext>
                  </a:extLst>
                </a:blip>
              </a:buBlip>
            </a:pPr>
            <a:endPar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endParaRPr>
          </a:p>
          <a:p>
            <a:pPr marL="457200" indent="-457200">
              <a:buBlip>
                <a:blip r:embed="rId15">
                  <a:extLst>
                    <a:ext uri="{96DAC541-7B7A-43D3-8B79-37D633B846F1}">
                      <asvg:svgBlip xmlns:asvg="http://schemas.microsoft.com/office/drawing/2016/SVG/main" r:embed="rId16"/>
                    </a:ext>
                  </a:extLst>
                </a:blip>
              </a:buBlip>
            </a:pPr>
            <a:endParaRPr lang="nl-NL" sz="2800" dirty="0">
              <a:solidFill>
                <a:schemeClr val="bg2">
                  <a:lumMod val="25000"/>
                </a:schemeClr>
              </a:solidFill>
              <a:latin typeface="Roboto" panose="02000000000000000000" pitchFamily="2" charset="0"/>
              <a:ea typeface="Roboto" panose="02000000000000000000" pitchFamily="2" charset="0"/>
            </a:endParaRPr>
          </a:p>
        </p:txBody>
      </p:sp>
      <p:pic>
        <p:nvPicPr>
          <p:cNvPr id="1026" name="Picture 2" descr="Website Op Laptop Scherm Vector Schets Pictogram Geïsoleerd Op Achtergrond.  Hand Getekend Website Op Laptop Scherm Pictogram. Website Op Laptop Scherm  Schets Pictogram Voor Infographic, Website Of App. Royalty vrije SVG,  Cliparts,">
            <a:hlinkClick r:id="rId17"/>
            <a:extLst>
              <a:ext uri="{FF2B5EF4-FFF2-40B4-BE49-F238E27FC236}">
                <a16:creationId xmlns:a16="http://schemas.microsoft.com/office/drawing/2014/main" id="{1ADC4779-273D-138D-0D0E-23164ABA3F6A}"/>
              </a:ext>
            </a:extLst>
          </p:cNvPr>
          <p:cNvPicPr>
            <a:picLocks noChangeAspect="1" noChangeArrowheads="1"/>
          </p:cNvPicPr>
          <p:nvPr/>
        </p:nvPicPr>
        <p:blipFill>
          <a:blip r:embed="rId1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92049" y="712005"/>
            <a:ext cx="5533247" cy="5533247"/>
          </a:xfrm>
          <a:prstGeom prst="rect">
            <a:avLst/>
          </a:prstGeom>
          <a:noFill/>
          <a:extLst>
            <a:ext uri="{909E8E84-426E-40DD-AFC4-6F175D3DCCD1}">
              <a14:hiddenFill xmlns:a14="http://schemas.microsoft.com/office/drawing/2010/main">
                <a:solidFill>
                  <a:srgbClr val="FFFFFF"/>
                </a:solidFill>
              </a14:hiddenFill>
            </a:ext>
          </a:extLst>
        </p:spPr>
      </p:pic>
      <p:sp>
        <p:nvSpPr>
          <p:cNvPr id="7" name="Tekstvak 6">
            <a:extLst>
              <a:ext uri="{FF2B5EF4-FFF2-40B4-BE49-F238E27FC236}">
                <a16:creationId xmlns:a16="http://schemas.microsoft.com/office/drawing/2014/main" id="{1F5A2B7C-7DB7-9336-9F54-FA7A68965C88}"/>
              </a:ext>
            </a:extLst>
          </p:cNvPr>
          <p:cNvSpPr txBox="1"/>
          <p:nvPr/>
        </p:nvSpPr>
        <p:spPr>
          <a:xfrm>
            <a:off x="13132745" y="1850713"/>
            <a:ext cx="11846313" cy="3108543"/>
          </a:xfrm>
          <a:prstGeom prst="rect">
            <a:avLst/>
          </a:prstGeom>
          <a:noFill/>
        </p:spPr>
        <p:txBody>
          <a:bodyPr wrap="square" rtlCol="0">
            <a:spAutoFit/>
          </a:bodyPr>
          <a:lstStyle/>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rPr>
              <a:t>KDDV</a:t>
            </a:r>
            <a:r>
              <a:rPr lang="nl-NL" sz="2800" dirty="0">
                <a:solidFill>
                  <a:schemeClr val="bg2">
                    <a:lumMod val="25000"/>
                  </a:schemeClr>
                </a:solidFill>
                <a:latin typeface="Roboto" panose="02000000000000000000" pitchFamily="2" charset="0"/>
                <a:ea typeface="Roboto" panose="02000000000000000000" pitchFamily="2" charset="0"/>
              </a:rPr>
              <a:t> = </a:t>
            </a:r>
            <a:r>
              <a:rPr lang="nl-NL" sz="2800" b="1" dirty="0">
                <a:solidFill>
                  <a:srgbClr val="FF00FF"/>
                </a:solidFill>
                <a:latin typeface="Roboto" panose="02000000000000000000" pitchFamily="2" charset="0"/>
                <a:ea typeface="Roboto" panose="02000000000000000000" pitchFamily="2" charset="0"/>
              </a:rPr>
              <a:t>K</a:t>
            </a:r>
            <a:r>
              <a:rPr lang="nl-NL" sz="2800" dirty="0">
                <a:solidFill>
                  <a:schemeClr val="bg2">
                    <a:lumMod val="25000"/>
                  </a:schemeClr>
                </a:solidFill>
                <a:latin typeface="Roboto" panose="02000000000000000000" pitchFamily="2" charset="0"/>
                <a:ea typeface="Roboto" panose="02000000000000000000" pitchFamily="2" charset="0"/>
              </a:rPr>
              <a:t>euze</a:t>
            </a:r>
            <a:r>
              <a:rPr lang="nl-NL" sz="2800" b="1" dirty="0">
                <a:solidFill>
                  <a:srgbClr val="FF00FF"/>
                </a:solidFill>
                <a:latin typeface="Roboto" panose="02000000000000000000" pitchFamily="2" charset="0"/>
                <a:ea typeface="Roboto" panose="02000000000000000000" pitchFamily="2" charset="0"/>
              </a:rPr>
              <a:t>d</a:t>
            </a:r>
            <a:r>
              <a:rPr lang="nl-NL" sz="2800" dirty="0">
                <a:solidFill>
                  <a:schemeClr val="bg2">
                    <a:lumMod val="25000"/>
                  </a:schemeClr>
                </a:solidFill>
                <a:latin typeface="Roboto" panose="02000000000000000000" pitchFamily="2" charset="0"/>
                <a:ea typeface="Roboto" panose="02000000000000000000" pitchFamily="2" charset="0"/>
              </a:rPr>
              <a:t>eel </a:t>
            </a:r>
            <a:r>
              <a:rPr lang="nl-NL" sz="2800" b="1" dirty="0">
                <a:solidFill>
                  <a:srgbClr val="FF00FF"/>
                </a:solidFill>
                <a:latin typeface="Roboto" panose="02000000000000000000" pitchFamily="2" charset="0"/>
                <a:ea typeface="Roboto" panose="02000000000000000000" pitchFamily="2" charset="0"/>
              </a:rPr>
              <a:t>d</a:t>
            </a:r>
            <a:r>
              <a:rPr lang="nl-NL" sz="2800" dirty="0">
                <a:solidFill>
                  <a:schemeClr val="bg2">
                    <a:lumMod val="25000"/>
                  </a:schemeClr>
                </a:solidFill>
                <a:latin typeface="Roboto" panose="02000000000000000000" pitchFamily="2" charset="0"/>
                <a:ea typeface="Roboto" panose="02000000000000000000" pitchFamily="2" charset="0"/>
              </a:rPr>
              <a:t>igitale </a:t>
            </a:r>
            <a:r>
              <a:rPr lang="nl-NL" sz="2800" b="1" dirty="0">
                <a:solidFill>
                  <a:srgbClr val="FF00FF"/>
                </a:solidFill>
                <a:latin typeface="Roboto" panose="02000000000000000000" pitchFamily="2" charset="0"/>
                <a:ea typeface="Roboto" panose="02000000000000000000" pitchFamily="2" charset="0"/>
              </a:rPr>
              <a:t>v</a:t>
            </a:r>
            <a:r>
              <a:rPr lang="nl-NL" sz="2800" dirty="0">
                <a:solidFill>
                  <a:schemeClr val="bg2">
                    <a:lumMod val="25000"/>
                  </a:schemeClr>
                </a:solidFill>
                <a:latin typeface="Roboto" panose="02000000000000000000" pitchFamily="2" charset="0"/>
                <a:ea typeface="Roboto" panose="02000000000000000000" pitchFamily="2" charset="0"/>
              </a:rPr>
              <a:t>aardigheden</a:t>
            </a:r>
          </a:p>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rPr>
              <a:t>K0022</a:t>
            </a:r>
            <a:r>
              <a:rPr lang="nl-NL" sz="2800" dirty="0">
                <a:solidFill>
                  <a:schemeClr val="bg2">
                    <a:lumMod val="25000"/>
                  </a:schemeClr>
                </a:solidFill>
                <a:latin typeface="Roboto" panose="02000000000000000000" pitchFamily="2" charset="0"/>
                <a:ea typeface="Roboto" panose="02000000000000000000" pitchFamily="2" charset="0"/>
              </a:rPr>
              <a:t> = KDDV Basis</a:t>
            </a:r>
          </a:p>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rPr>
              <a:t>K0023</a:t>
            </a:r>
            <a:r>
              <a:rPr lang="nl-NL" sz="2800" dirty="0">
                <a:solidFill>
                  <a:schemeClr val="bg2">
                    <a:lumMod val="25000"/>
                  </a:schemeClr>
                </a:solidFill>
                <a:latin typeface="Roboto" panose="02000000000000000000" pitchFamily="2" charset="0"/>
                <a:ea typeface="Roboto" panose="02000000000000000000" pitchFamily="2" charset="0"/>
              </a:rPr>
              <a:t> = KDDV Gevorderd</a:t>
            </a:r>
          </a:p>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rPr>
              <a:t>SBB</a:t>
            </a:r>
            <a:r>
              <a:rPr lang="nl-NL" sz="2800" dirty="0">
                <a:solidFill>
                  <a:schemeClr val="bg2">
                    <a:lumMod val="25000"/>
                  </a:schemeClr>
                </a:solidFill>
                <a:latin typeface="Roboto" panose="02000000000000000000" pitchFamily="2" charset="0"/>
                <a:ea typeface="Roboto" panose="02000000000000000000" pitchFamily="2" charset="0"/>
              </a:rPr>
              <a:t> = </a:t>
            </a:r>
            <a:r>
              <a:rPr lang="nl-NL" sz="2800" b="1" i="0" dirty="0">
                <a:solidFill>
                  <a:srgbClr val="FF00FF"/>
                </a:solidFill>
                <a:effectLst/>
                <a:latin typeface="Roboto" panose="02000000000000000000" pitchFamily="2" charset="0"/>
                <a:ea typeface="Roboto" panose="02000000000000000000" pitchFamily="2" charset="0"/>
                <a:cs typeface="Roboto" panose="02000000000000000000" pitchFamily="2" charset="0"/>
              </a:rPr>
              <a:t>S</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amenwerkingsorganisatie </a:t>
            </a:r>
            <a:r>
              <a:rPr lang="nl-NL" sz="2800" b="1" i="0" dirty="0">
                <a:solidFill>
                  <a:srgbClr val="FF00FF"/>
                </a:solidFill>
                <a:effectLst/>
                <a:latin typeface="Roboto" panose="02000000000000000000" pitchFamily="2" charset="0"/>
                <a:ea typeface="Roboto" panose="02000000000000000000" pitchFamily="2" charset="0"/>
                <a:cs typeface="Roboto" panose="02000000000000000000" pitchFamily="2" charset="0"/>
              </a:rPr>
              <a:t>B</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eroepsonderwijs </a:t>
            </a:r>
            <a:r>
              <a:rPr lang="nl-NL" sz="2800" b="1" i="0" dirty="0">
                <a:solidFill>
                  <a:srgbClr val="FF00FF"/>
                </a:solidFill>
                <a:effectLst/>
                <a:latin typeface="Roboto" panose="02000000000000000000" pitchFamily="2" charset="0"/>
                <a:ea typeface="Roboto" panose="02000000000000000000" pitchFamily="2" charset="0"/>
                <a:cs typeface="Roboto" panose="02000000000000000000" pitchFamily="2" charset="0"/>
              </a:rPr>
              <a:t>B</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edrijfsleven</a:t>
            </a:r>
          </a:p>
          <a:p>
            <a:pPr marL="457200" indent="-457200">
              <a:buBlip>
                <a:blip r:embed="rId15">
                  <a:extLst>
                    <a:ext uri="{96DAC541-7B7A-43D3-8B79-37D633B846F1}">
                      <asvg:svgBlip xmlns:asvg="http://schemas.microsoft.com/office/drawing/2016/SVG/main" r:embed="rId16"/>
                    </a:ext>
                  </a:extLst>
                </a:blip>
              </a:buBlip>
            </a:pPr>
            <a:r>
              <a:rPr lang="nl-NL" sz="2800" b="1" dirty="0">
                <a:solidFill>
                  <a:srgbClr val="7030A0"/>
                </a:solidFill>
                <a:latin typeface="Roboto" panose="02000000000000000000" pitchFamily="2" charset="0"/>
                <a:ea typeface="Roboto" panose="02000000000000000000" pitchFamily="2" charset="0"/>
                <a:cs typeface="Roboto" panose="02000000000000000000" pitchFamily="2" charset="0"/>
              </a:rPr>
              <a:t>D1-K1-W1</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 = </a:t>
            </a:r>
            <a:r>
              <a:rPr lang="nl-NL" sz="2800" b="1" dirty="0">
                <a:solidFill>
                  <a:srgbClr val="FF00FF"/>
                </a:solidFill>
                <a:latin typeface="Roboto" panose="02000000000000000000" pitchFamily="2" charset="0"/>
                <a:ea typeface="Roboto" panose="02000000000000000000" pitchFamily="2" charset="0"/>
                <a:cs typeface="Roboto" panose="02000000000000000000" pitchFamily="2" charset="0"/>
              </a:rPr>
              <a:t>D</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eelkwalificatie, </a:t>
            </a:r>
            <a:r>
              <a:rPr lang="nl-NL" sz="2800" b="1" dirty="0">
                <a:solidFill>
                  <a:srgbClr val="FF00FF"/>
                </a:solidFill>
                <a:latin typeface="Roboto" panose="02000000000000000000" pitchFamily="2" charset="0"/>
                <a:ea typeface="Roboto" panose="02000000000000000000" pitchFamily="2" charset="0"/>
                <a:cs typeface="Roboto" panose="02000000000000000000" pitchFamily="2" charset="0"/>
              </a:rPr>
              <a:t>K</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erntaak, </a:t>
            </a:r>
            <a:r>
              <a:rPr lang="nl-NL" sz="2800" b="1" dirty="0">
                <a:solidFill>
                  <a:srgbClr val="FF00FF"/>
                </a:solidFill>
                <a:latin typeface="Roboto" panose="02000000000000000000" pitchFamily="2" charset="0"/>
                <a:ea typeface="Roboto" panose="02000000000000000000" pitchFamily="2" charset="0"/>
                <a:cs typeface="Roboto" panose="02000000000000000000" pitchFamily="2" charset="0"/>
              </a:rPr>
              <a:t>W</a:t>
            </a:r>
            <a:r>
              <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rPr>
              <a:t>erkp</a:t>
            </a:r>
            <a:r>
              <a:rPr lang="nl-NL" sz="2800" dirty="0">
                <a:solidFill>
                  <a:srgbClr val="202124"/>
                </a:solidFill>
                <a:latin typeface="Roboto" panose="02000000000000000000" pitchFamily="2" charset="0"/>
                <a:ea typeface="Roboto" panose="02000000000000000000" pitchFamily="2" charset="0"/>
                <a:cs typeface="Roboto" panose="02000000000000000000" pitchFamily="2" charset="0"/>
              </a:rPr>
              <a:t>roces</a:t>
            </a:r>
          </a:p>
          <a:p>
            <a:pPr marL="457200" indent="-457200">
              <a:buBlip>
                <a:blip r:embed="rId15">
                  <a:extLst>
                    <a:ext uri="{96DAC541-7B7A-43D3-8B79-37D633B846F1}">
                      <asvg:svgBlip xmlns:asvg="http://schemas.microsoft.com/office/drawing/2016/SVG/main" r:embed="rId16"/>
                    </a:ext>
                  </a:extLst>
                </a:blip>
              </a:buBlip>
            </a:pPr>
            <a:endParaRPr lang="nl-NL" sz="2800" b="0" i="0" dirty="0">
              <a:solidFill>
                <a:srgbClr val="202124"/>
              </a:solidFill>
              <a:effectLst/>
              <a:latin typeface="Roboto" panose="02000000000000000000" pitchFamily="2" charset="0"/>
              <a:ea typeface="Roboto" panose="02000000000000000000" pitchFamily="2" charset="0"/>
              <a:cs typeface="Roboto" panose="02000000000000000000" pitchFamily="2" charset="0"/>
            </a:endParaRPr>
          </a:p>
          <a:p>
            <a:pPr marL="457200" indent="-457200">
              <a:buBlip>
                <a:blip r:embed="rId15">
                  <a:extLst>
                    <a:ext uri="{96DAC541-7B7A-43D3-8B79-37D633B846F1}">
                      <asvg:svgBlip xmlns:asvg="http://schemas.microsoft.com/office/drawing/2016/SVG/main" r:embed="rId16"/>
                    </a:ext>
                  </a:extLst>
                </a:blip>
              </a:buBlip>
            </a:pPr>
            <a:endParaRPr lang="nl-NL" sz="2800" dirty="0">
              <a:solidFill>
                <a:schemeClr val="bg2">
                  <a:lumMod val="25000"/>
                </a:schemeClr>
              </a:solidFill>
              <a:latin typeface="Roboto" panose="02000000000000000000" pitchFamily="2" charset="0"/>
              <a:ea typeface="Roboto" panose="02000000000000000000" pitchFamily="2" charset="0"/>
            </a:endParaRPr>
          </a:p>
        </p:txBody>
      </p:sp>
      <p:graphicFrame>
        <p:nvGraphicFramePr>
          <p:cNvPr id="11" name="Diagram 10">
            <a:extLst>
              <a:ext uri="{FF2B5EF4-FFF2-40B4-BE49-F238E27FC236}">
                <a16:creationId xmlns:a16="http://schemas.microsoft.com/office/drawing/2014/main" id="{E0E810CA-9F72-9100-53FD-300B5BFF3100}"/>
              </a:ext>
            </a:extLst>
          </p:cNvPr>
          <p:cNvGraphicFramePr/>
          <p:nvPr>
            <p:extLst>
              <p:ext uri="{D42A27DB-BD31-4B8C-83A1-F6EECF244321}">
                <p14:modId xmlns:p14="http://schemas.microsoft.com/office/powerpoint/2010/main" val="1993663340"/>
              </p:ext>
            </p:extLst>
          </p:nvPr>
        </p:nvGraphicFramePr>
        <p:xfrm>
          <a:off x="-9181089" y="1732206"/>
          <a:ext cx="8315150" cy="3345555"/>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Tree>
    <p:extLst>
      <p:ext uri="{BB962C8B-B14F-4D97-AF65-F5344CB8AC3E}">
        <p14:creationId xmlns:p14="http://schemas.microsoft.com/office/powerpoint/2010/main" val="41579571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ep 92">
            <a:extLst>
              <a:ext uri="{FF2B5EF4-FFF2-40B4-BE49-F238E27FC236}">
                <a16:creationId xmlns:a16="http://schemas.microsoft.com/office/drawing/2014/main" id="{8F8FAF97-166C-83B0-6C72-C2E00B2B4F66}"/>
              </a:ext>
            </a:extLst>
          </p:cNvPr>
          <p:cNvGrpSpPr/>
          <p:nvPr/>
        </p:nvGrpSpPr>
        <p:grpSpPr>
          <a:xfrm>
            <a:off x="375668" y="5743728"/>
            <a:ext cx="653399" cy="97659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8"/>
              <a:ext cx="8975642" cy="2748125"/>
            </a:xfrm>
            <a:prstGeom prst="rect">
              <a:avLst/>
            </a:prstGeom>
            <a:noFill/>
          </p:spPr>
          <p:txBody>
            <a:bodyPr wrap="square" rtlCol="0">
              <a:spAutoFit/>
            </a:bodyPr>
            <a:lstStyle/>
            <a:p>
              <a:pPr algn="ctr"/>
              <a:r>
                <a:rPr lang="nl-NL" sz="700" dirty="0">
                  <a:solidFill>
                    <a:schemeClr val="bg2">
                      <a:lumMod val="25000"/>
                    </a:schemeClr>
                  </a:solidFill>
                  <a:latin typeface="Roboto" panose="02000000000000000000" pitchFamily="2" charset="0"/>
                  <a:ea typeface="Roboto" panose="02000000000000000000" pitchFamily="2" charset="0"/>
                </a:rPr>
                <a:t>OVER MIJ</a:t>
              </a:r>
              <a:endParaRPr lang="nl-NL" sz="7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rot="17827388">
            <a:off x="1895257" y="5799672"/>
            <a:ext cx="928688" cy="740510"/>
            <a:chOff x="6008205" y="-4541452"/>
            <a:chExt cx="12350133" cy="984766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669427"/>
              <a:ext cx="7180113" cy="8975640"/>
              <a:chOff x="6008205" y="-3669427"/>
              <a:chExt cx="718011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772612">
                <a:off x="7472611" y="-409495"/>
                <a:ext cx="8975640" cy="2455775"/>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TERMEN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rot="14547303">
            <a:off x="2446720" y="5047330"/>
            <a:ext cx="1656725" cy="1308011"/>
            <a:chOff x="6009914" y="2584288"/>
            <a:chExt cx="12114256" cy="9564396"/>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052697">
              <a:off x="7638113" y="6228170"/>
              <a:ext cx="8975648" cy="1687883"/>
            </a:xfrm>
            <a:prstGeom prst="rect">
              <a:avLst/>
            </a:prstGeom>
            <a:noFill/>
          </p:spPr>
          <p:txBody>
            <a:bodyPr wrap="square" rtlCol="0">
              <a:spAutoFit/>
            </a:bodyPr>
            <a:lstStyle/>
            <a:p>
              <a:pPr algn="ctr"/>
              <a:r>
                <a:rPr lang="nl-NL" sz="900" dirty="0">
                  <a:solidFill>
                    <a:schemeClr val="bg2">
                      <a:lumMod val="25000"/>
                    </a:schemeClr>
                  </a:solidFill>
                  <a:latin typeface="Roboto" panose="02000000000000000000" pitchFamily="2" charset="0"/>
                  <a:ea typeface="Roboto" panose="02000000000000000000" pitchFamily="2" charset="0"/>
                </a:rPr>
                <a:t>ORGANISATIE</a:t>
              </a:r>
              <a:endParaRPr lang="nl-NL" sz="9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rot="10800000">
            <a:off x="3648429" y="5721364"/>
            <a:ext cx="631408" cy="93574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9047551"/>
              <a:ext cx="8975642" cy="2625082"/>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STAPPEN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rot="3766463">
            <a:off x="1070132" y="5837485"/>
            <a:ext cx="933745" cy="711580"/>
            <a:chOff x="-6362289" y="-4660071"/>
            <a:chExt cx="12336726" cy="9401459"/>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9" y="-4660071"/>
              <a:ext cx="9666762" cy="7848221"/>
            </a:xfrm>
            <a:custGeom>
              <a:avLst/>
              <a:gdLst>
                <a:gd name="connsiteX0" fmla="*/ 3882096 w 9666762"/>
                <a:gd name="connsiteY0" fmla="*/ 233 h 7848221"/>
                <a:gd name="connsiteX1" fmla="*/ 7657111 w 9666762"/>
                <a:gd name="connsiteY1" fmla="*/ 2717781 h 7848221"/>
                <a:gd name="connsiteX2" fmla="*/ 9340666 w 9666762"/>
                <a:gd name="connsiteY2" fmla="*/ 5684693 h 7848221"/>
                <a:gd name="connsiteX3" fmla="*/ 9666762 w 9666762"/>
                <a:gd name="connsiteY3" fmla="*/ 6036573 h 7848221"/>
                <a:gd name="connsiteX4" fmla="*/ 9651111 w 9666762"/>
                <a:gd name="connsiteY4" fmla="*/ 6055541 h 7848221"/>
                <a:gd name="connsiteX5" fmla="*/ 9142876 w 9666762"/>
                <a:gd name="connsiteY5" fmla="*/ 7263322 h 7848221"/>
                <a:gd name="connsiteX6" fmla="*/ 9128036 w 9666762"/>
                <a:gd name="connsiteY6" fmla="*/ 7360558 h 7848221"/>
                <a:gd name="connsiteX7" fmla="*/ 8521519 w 9666762"/>
                <a:gd name="connsiteY7" fmla="*/ 7286031 h 7848221"/>
                <a:gd name="connsiteX8" fmla="*/ 5130454 w 9666762"/>
                <a:gd name="connsiteY8" fmla="*/ 7657090 h 7848221"/>
                <a:gd name="connsiteX9" fmla="*/ 191134 w 9666762"/>
                <a:gd name="connsiteY9" fmla="*/ 5130442 h 7848221"/>
                <a:gd name="connsiteX10" fmla="*/ 2717787 w 9666762"/>
                <a:gd name="connsiteY10" fmla="*/ 191130 h 7848221"/>
                <a:gd name="connsiteX11" fmla="*/ 2717787 w 9666762"/>
                <a:gd name="connsiteY11" fmla="*/ 191133 h 7848221"/>
                <a:gd name="connsiteX12" fmla="*/ 3882096 w 9666762"/>
                <a:gd name="connsiteY12" fmla="*/ 233 h 78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62" h="7848221" fill="none" extrusionOk="0">
                  <a:moveTo>
                    <a:pt x="3882096" y="233"/>
                  </a:moveTo>
                  <a:cubicBezTo>
                    <a:pt x="5515546" y="-464"/>
                    <a:pt x="6882612" y="1223181"/>
                    <a:pt x="7657111" y="2717781"/>
                  </a:cubicBezTo>
                  <a:cubicBezTo>
                    <a:pt x="8164703" y="3688991"/>
                    <a:pt x="8446759" y="4735896"/>
                    <a:pt x="9340666" y="5684693"/>
                  </a:cubicBezTo>
                  <a:cubicBezTo>
                    <a:pt x="9416897" y="5773715"/>
                    <a:pt x="9588972" y="5974460"/>
                    <a:pt x="9666762" y="6036573"/>
                  </a:cubicBezTo>
                  <a:cubicBezTo>
                    <a:pt x="9663162" y="6040803"/>
                    <a:pt x="9655322" y="6050848"/>
                    <a:pt x="9651111" y="6055541"/>
                  </a:cubicBezTo>
                  <a:cubicBezTo>
                    <a:pt x="9467323" y="6422648"/>
                    <a:pt x="9243963" y="6846560"/>
                    <a:pt x="9142876" y="7263322"/>
                  </a:cubicBezTo>
                  <a:cubicBezTo>
                    <a:pt x="9141589" y="7296915"/>
                    <a:pt x="9129026" y="7335186"/>
                    <a:pt x="9128036" y="7360558"/>
                  </a:cubicBezTo>
                  <a:cubicBezTo>
                    <a:pt x="8860197" y="7309902"/>
                    <a:pt x="8769640" y="7301141"/>
                    <a:pt x="8521519" y="7286031"/>
                  </a:cubicBezTo>
                  <a:cubicBezTo>
                    <a:pt x="7526477" y="7364059"/>
                    <a:pt x="6064304" y="7425954"/>
                    <a:pt x="5130454" y="7657090"/>
                  </a:cubicBezTo>
                  <a:cubicBezTo>
                    <a:pt x="3348776" y="8354866"/>
                    <a:pt x="1023225" y="7419814"/>
                    <a:pt x="191134" y="5130442"/>
                  </a:cubicBezTo>
                  <a:cubicBezTo>
                    <a:pt x="-434924" y="2945904"/>
                    <a:pt x="1128562" y="637528"/>
                    <a:pt x="2717787" y="191130"/>
                  </a:cubicBezTo>
                  <a:lnTo>
                    <a:pt x="2717787" y="191133"/>
                  </a:lnTo>
                  <a:cubicBezTo>
                    <a:pt x="3110918" y="10455"/>
                    <a:pt x="3490957" y="13978"/>
                    <a:pt x="3882096" y="233"/>
                  </a:cubicBezTo>
                  <a:close/>
                </a:path>
                <a:path w="9666762" h="7848221" stroke="0" extrusionOk="0">
                  <a:moveTo>
                    <a:pt x="3882096" y="233"/>
                  </a:moveTo>
                  <a:cubicBezTo>
                    <a:pt x="5901719" y="-85802"/>
                    <a:pt x="7076718" y="977658"/>
                    <a:pt x="7657111" y="2717781"/>
                  </a:cubicBezTo>
                  <a:cubicBezTo>
                    <a:pt x="8022172" y="3912578"/>
                    <a:pt x="8333725" y="4790883"/>
                    <a:pt x="9340666" y="5684693"/>
                  </a:cubicBezTo>
                  <a:cubicBezTo>
                    <a:pt x="9429364" y="5784519"/>
                    <a:pt x="9533978" y="5861296"/>
                    <a:pt x="9666762" y="6036573"/>
                  </a:cubicBezTo>
                  <a:cubicBezTo>
                    <a:pt x="9660112" y="6044564"/>
                    <a:pt x="9658555" y="6046268"/>
                    <a:pt x="9651111" y="6055541"/>
                  </a:cubicBezTo>
                  <a:cubicBezTo>
                    <a:pt x="9379985" y="6390151"/>
                    <a:pt x="9172608" y="6907567"/>
                    <a:pt x="9142876" y="7263322"/>
                  </a:cubicBezTo>
                  <a:cubicBezTo>
                    <a:pt x="9140870" y="7283612"/>
                    <a:pt x="9134112" y="7326133"/>
                    <a:pt x="9128036" y="7360558"/>
                  </a:cubicBezTo>
                  <a:cubicBezTo>
                    <a:pt x="8901217" y="7307764"/>
                    <a:pt x="8816911" y="7324915"/>
                    <a:pt x="8521519" y="7286031"/>
                  </a:cubicBezTo>
                  <a:cubicBezTo>
                    <a:pt x="7199473" y="7344840"/>
                    <a:pt x="6096765" y="7269858"/>
                    <a:pt x="5130454" y="7657090"/>
                  </a:cubicBezTo>
                  <a:cubicBezTo>
                    <a:pt x="3449525" y="8164501"/>
                    <a:pt x="1018104" y="7422720"/>
                    <a:pt x="191134" y="5130442"/>
                  </a:cubicBezTo>
                  <a:cubicBezTo>
                    <a:pt x="-767227" y="3419536"/>
                    <a:pt x="702124" y="340544"/>
                    <a:pt x="2717787" y="191130"/>
                  </a:cubicBezTo>
                  <a:lnTo>
                    <a:pt x="2717787" y="191133"/>
                  </a:lnTo>
                  <a:cubicBezTo>
                    <a:pt x="3142727" y="84079"/>
                    <a:pt x="3520623" y="-52761"/>
                    <a:pt x="3882096"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302718" y="-1169667"/>
              <a:ext cx="8975642" cy="2846467"/>
            </a:xfrm>
            <a:prstGeom prst="rect">
              <a:avLst/>
            </a:prstGeom>
            <a:noFill/>
          </p:spPr>
          <p:txBody>
            <a:bodyPr wrap="square" rtlCol="0">
              <a:spAutoFit/>
            </a:bodyPr>
            <a:lstStyle/>
            <a:p>
              <a:pPr algn="ctr"/>
              <a:r>
                <a:rPr lang="nl-NL" sz="800" dirty="0">
                  <a:solidFill>
                    <a:schemeClr val="bg2">
                      <a:lumMod val="25000"/>
                    </a:schemeClr>
                  </a:solidFill>
                  <a:latin typeface="Roboto" panose="02000000000000000000" pitchFamily="2" charset="0"/>
                  <a:ea typeface="Roboto" panose="02000000000000000000" pitchFamily="2" charset="0"/>
                </a:rPr>
                <a:t>BEREN</a:t>
              </a:r>
              <a:endParaRPr lang="nl-NL" sz="8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rot="7141837">
            <a:off x="4274091" y="5825188"/>
            <a:ext cx="835912" cy="696083"/>
            <a:chOff x="-6219515" y="2251397"/>
            <a:chExt cx="12190254" cy="9792694"/>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5" y="4195917"/>
              <a:ext cx="9851390" cy="7848174"/>
            </a:xfrm>
            <a:custGeom>
              <a:avLst/>
              <a:gdLst>
                <a:gd name="connsiteX0" fmla="*/ 3865833 w 9851390"/>
                <a:gd name="connsiteY0" fmla="*/ 412 h 7848174"/>
                <a:gd name="connsiteX1" fmla="*/ 5034642 w 9851390"/>
                <a:gd name="connsiteY1" fmla="*/ 161498 h 7848174"/>
                <a:gd name="connsiteX2" fmla="*/ 8434071 w 9851390"/>
                <a:gd name="connsiteY2" fmla="*/ 445781 h 7848174"/>
                <a:gd name="connsiteX3" fmla="*/ 8788470 w 9851390"/>
                <a:gd name="connsiteY3" fmla="*/ 393008 h 7848174"/>
                <a:gd name="connsiteX4" fmla="*/ 9172402 w 9851390"/>
                <a:gd name="connsiteY4" fmla="*/ 335838 h 7848174"/>
                <a:gd name="connsiteX5" fmla="*/ 9196916 w 9851390"/>
                <a:gd name="connsiteY5" fmla="*/ 402814 h 7848174"/>
                <a:gd name="connsiteX6" fmla="*/ 9508336 w 9851390"/>
                <a:gd name="connsiteY6" fmla="*/ 976567 h 7848174"/>
                <a:gd name="connsiteX7" fmla="*/ 9851390 w 9851390"/>
                <a:gd name="connsiteY7" fmla="*/ 1392351 h 7848174"/>
                <a:gd name="connsiteX8" fmla="*/ 9578206 w 9851390"/>
                <a:gd name="connsiteY8" fmla="*/ 1702674 h 7848174"/>
                <a:gd name="connsiteX9" fmla="*/ 9293872 w 9851390"/>
                <a:gd name="connsiteY9" fmla="*/ 2025664 h 7848174"/>
                <a:gd name="connsiteX10" fmla="*/ 7686683 w 9851390"/>
                <a:gd name="connsiteY10" fmla="*/ 5034636 h 7848174"/>
                <a:gd name="connsiteX11" fmla="*/ 2813539 w 9851390"/>
                <a:gd name="connsiteY11" fmla="*/ 7686679 h 7848174"/>
                <a:gd name="connsiteX12" fmla="*/ 161494 w 9851390"/>
                <a:gd name="connsiteY12" fmla="*/ 2813537 h 7848174"/>
                <a:gd name="connsiteX13" fmla="*/ 161498 w 9851390"/>
                <a:gd name="connsiteY13" fmla="*/ 2813541 h 7848174"/>
                <a:gd name="connsiteX14" fmla="*/ 3865833 w 9851390"/>
                <a:gd name="connsiteY14" fmla="*/ 412 h 784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90" h="7848174" fill="none" extrusionOk="0">
                  <a:moveTo>
                    <a:pt x="3865833" y="412"/>
                  </a:moveTo>
                  <a:cubicBezTo>
                    <a:pt x="4229769" y="16513"/>
                    <a:pt x="4572474" y="31715"/>
                    <a:pt x="5034642" y="161498"/>
                  </a:cubicBezTo>
                  <a:cubicBezTo>
                    <a:pt x="6047760" y="482562"/>
                    <a:pt x="7217546" y="592746"/>
                    <a:pt x="8434071" y="445781"/>
                  </a:cubicBezTo>
                  <a:cubicBezTo>
                    <a:pt x="8599475" y="412114"/>
                    <a:pt x="8685009" y="394246"/>
                    <a:pt x="8788470" y="393008"/>
                  </a:cubicBezTo>
                  <a:cubicBezTo>
                    <a:pt x="8891931" y="391770"/>
                    <a:pt x="9078344" y="331228"/>
                    <a:pt x="9172402" y="335838"/>
                  </a:cubicBezTo>
                  <a:cubicBezTo>
                    <a:pt x="9178568" y="361164"/>
                    <a:pt x="9187578" y="386716"/>
                    <a:pt x="9196916" y="402814"/>
                  </a:cubicBezTo>
                  <a:cubicBezTo>
                    <a:pt x="9285588" y="652368"/>
                    <a:pt x="9370182" y="823211"/>
                    <a:pt x="9508336" y="976567"/>
                  </a:cubicBezTo>
                  <a:cubicBezTo>
                    <a:pt x="9633496" y="1116103"/>
                    <a:pt x="9705034" y="1206763"/>
                    <a:pt x="9851390" y="1392351"/>
                  </a:cubicBezTo>
                  <a:cubicBezTo>
                    <a:pt x="9769999" y="1459730"/>
                    <a:pt x="9700520" y="1569888"/>
                    <a:pt x="9578206" y="1702674"/>
                  </a:cubicBezTo>
                  <a:cubicBezTo>
                    <a:pt x="9455892" y="1835460"/>
                    <a:pt x="9417977" y="1870807"/>
                    <a:pt x="9293872" y="2025664"/>
                  </a:cubicBezTo>
                  <a:cubicBezTo>
                    <a:pt x="8529143" y="2855704"/>
                    <a:pt x="7922436" y="3965948"/>
                    <a:pt x="7686683" y="5034636"/>
                  </a:cubicBezTo>
                  <a:cubicBezTo>
                    <a:pt x="7070029" y="7187932"/>
                    <a:pt x="4603822" y="8033011"/>
                    <a:pt x="2813539" y="7686679"/>
                  </a:cubicBezTo>
                  <a:cubicBezTo>
                    <a:pt x="489841" y="7241182"/>
                    <a:pt x="-961202" y="4943639"/>
                    <a:pt x="161494" y="2813537"/>
                  </a:cubicBezTo>
                  <a:lnTo>
                    <a:pt x="161498" y="2813541"/>
                  </a:lnTo>
                  <a:cubicBezTo>
                    <a:pt x="336635" y="1148799"/>
                    <a:pt x="2012770" y="247498"/>
                    <a:pt x="3865833" y="412"/>
                  </a:cubicBezTo>
                  <a:close/>
                </a:path>
                <a:path w="9851390" h="7848174" stroke="0" extrusionOk="0">
                  <a:moveTo>
                    <a:pt x="3865833" y="412"/>
                  </a:moveTo>
                  <a:cubicBezTo>
                    <a:pt x="4237588" y="12097"/>
                    <a:pt x="4617004" y="82133"/>
                    <a:pt x="5034642" y="161498"/>
                  </a:cubicBezTo>
                  <a:cubicBezTo>
                    <a:pt x="6085908" y="655729"/>
                    <a:pt x="7125369" y="321411"/>
                    <a:pt x="8434071" y="445781"/>
                  </a:cubicBezTo>
                  <a:cubicBezTo>
                    <a:pt x="8554166" y="414081"/>
                    <a:pt x="8727472" y="390585"/>
                    <a:pt x="8803237" y="390810"/>
                  </a:cubicBezTo>
                  <a:cubicBezTo>
                    <a:pt x="8879002" y="391035"/>
                    <a:pt x="9001571" y="343324"/>
                    <a:pt x="9172402" y="335838"/>
                  </a:cubicBezTo>
                  <a:cubicBezTo>
                    <a:pt x="9183092" y="367399"/>
                    <a:pt x="9191635" y="378564"/>
                    <a:pt x="9196916" y="402814"/>
                  </a:cubicBezTo>
                  <a:cubicBezTo>
                    <a:pt x="9284315" y="637031"/>
                    <a:pt x="9378442" y="786056"/>
                    <a:pt x="9508336" y="976567"/>
                  </a:cubicBezTo>
                  <a:cubicBezTo>
                    <a:pt x="9606265" y="1131946"/>
                    <a:pt x="9682099" y="1198670"/>
                    <a:pt x="9851390" y="1392351"/>
                  </a:cubicBezTo>
                  <a:cubicBezTo>
                    <a:pt x="9766195" y="1492701"/>
                    <a:pt x="9690851" y="1568865"/>
                    <a:pt x="9567056" y="1715341"/>
                  </a:cubicBezTo>
                  <a:cubicBezTo>
                    <a:pt x="9443261" y="1861816"/>
                    <a:pt x="9351423" y="1937630"/>
                    <a:pt x="9293872" y="2025664"/>
                  </a:cubicBezTo>
                  <a:cubicBezTo>
                    <a:pt x="8699268" y="2779398"/>
                    <a:pt x="7978935" y="3926368"/>
                    <a:pt x="7686683" y="5034636"/>
                  </a:cubicBezTo>
                  <a:cubicBezTo>
                    <a:pt x="6786644" y="7255826"/>
                    <a:pt x="4783059" y="8068640"/>
                    <a:pt x="2813539" y="7686679"/>
                  </a:cubicBezTo>
                  <a:cubicBezTo>
                    <a:pt x="1127174" y="6832103"/>
                    <a:pt x="-286324" y="5363968"/>
                    <a:pt x="161494" y="2813537"/>
                  </a:cubicBezTo>
                  <a:lnTo>
                    <a:pt x="161498" y="2813541"/>
                  </a:lnTo>
                  <a:cubicBezTo>
                    <a:pt x="661136" y="1057167"/>
                    <a:pt x="2373492" y="18588"/>
                    <a:pt x="3865833"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458163">
              <a:off x="-4512926" y="5751265"/>
              <a:ext cx="8975641" cy="1975906"/>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LESMATERIAAL</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sp>
        <p:nvSpPr>
          <p:cNvPr id="2" name="Tekstvak 1">
            <a:extLst>
              <a:ext uri="{FF2B5EF4-FFF2-40B4-BE49-F238E27FC236}">
                <a16:creationId xmlns:a16="http://schemas.microsoft.com/office/drawing/2014/main" id="{5DE26B15-347B-7E99-26AD-CB78679BA2AD}"/>
              </a:ext>
            </a:extLst>
          </p:cNvPr>
          <p:cNvSpPr txBox="1"/>
          <p:nvPr/>
        </p:nvSpPr>
        <p:spPr>
          <a:xfrm>
            <a:off x="0" y="376830"/>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HOE HEBBEN WIJ DIT GEORGANISEERD? </a:t>
            </a:r>
            <a:r>
              <a:rPr lang="nl-NL" sz="2800" b="1" dirty="0">
                <a:solidFill>
                  <a:srgbClr val="7030A0"/>
                </a:solidFill>
                <a:latin typeface="Roboto" panose="02000000000000000000" pitchFamily="2" charset="0"/>
                <a:ea typeface="Roboto" panose="02000000000000000000" pitchFamily="2" charset="0"/>
              </a:rPr>
              <a:t>(1/2)</a:t>
            </a:r>
            <a:endParaRPr lang="nl-NL" sz="4400" b="1" dirty="0">
              <a:solidFill>
                <a:srgbClr val="7030A0"/>
              </a:solidFill>
              <a:latin typeface="Roboto" panose="02000000000000000000" pitchFamily="2" charset="0"/>
              <a:ea typeface="Roboto" panose="02000000000000000000" pitchFamily="2" charset="0"/>
            </a:endParaRPr>
          </a:p>
        </p:txBody>
      </p:sp>
      <p:pic>
        <p:nvPicPr>
          <p:cNvPr id="4" name="Afbeelding 3" descr="Afbeelding met Lettertype, Graphics, tekst, logo&#10;&#10;Automatisch gegenereerde beschrijving">
            <a:extLst>
              <a:ext uri="{FF2B5EF4-FFF2-40B4-BE49-F238E27FC236}">
                <a16:creationId xmlns:a16="http://schemas.microsoft.com/office/drawing/2014/main" id="{5D8EA072-979D-386C-4BEB-D2196A71C1C6}"/>
              </a:ext>
            </a:extLst>
          </p:cNvPr>
          <p:cNvPicPr>
            <a:picLocks noChangeAspect="1"/>
          </p:cNvPicPr>
          <p:nvPr/>
        </p:nvPicPr>
        <p:blipFill>
          <a:blip r:embed="rId14">
            <a:alphaModFix amt="44000"/>
            <a:extLst>
              <a:ext uri="{28A0092B-C50C-407E-A947-70E740481C1C}">
                <a14:useLocalDpi xmlns:a14="http://schemas.microsoft.com/office/drawing/2010/main" val="0"/>
              </a:ext>
            </a:extLst>
          </a:blip>
          <a:stretch>
            <a:fillRect/>
          </a:stretch>
        </p:blipFill>
        <p:spPr>
          <a:xfrm>
            <a:off x="10277812" y="5891991"/>
            <a:ext cx="1613746" cy="756237"/>
          </a:xfrm>
          <a:prstGeom prst="rect">
            <a:avLst/>
          </a:prstGeom>
        </p:spPr>
      </p:pic>
      <p:graphicFrame>
        <p:nvGraphicFramePr>
          <p:cNvPr id="6" name="Diagram 5">
            <a:extLst>
              <a:ext uri="{FF2B5EF4-FFF2-40B4-BE49-F238E27FC236}">
                <a16:creationId xmlns:a16="http://schemas.microsoft.com/office/drawing/2014/main" id="{31A171BA-68D5-31F9-CBC5-E8F21914BC4B}"/>
              </a:ext>
            </a:extLst>
          </p:cNvPr>
          <p:cNvGraphicFramePr/>
          <p:nvPr>
            <p:extLst>
              <p:ext uri="{D42A27DB-BD31-4B8C-83A1-F6EECF244321}">
                <p14:modId xmlns:p14="http://schemas.microsoft.com/office/powerpoint/2010/main" val="3785921653"/>
              </p:ext>
            </p:extLst>
          </p:nvPr>
        </p:nvGraphicFramePr>
        <p:xfrm>
          <a:off x="1699377" y="1430573"/>
          <a:ext cx="8315150" cy="3345555"/>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pic>
        <p:nvPicPr>
          <p:cNvPr id="7" name="Picture 2" descr="Website Op Laptop Scherm Vector Schets Pictogram Geïsoleerd Op Achtergrond.  Hand Getekend Website Op Laptop Scherm Pictogram. Website Op Laptop Scherm  Schets Pictogram Voor Infographic, Website Of App. Royalty vrije SVG,  Cliparts,">
            <a:hlinkClick r:id="rId20"/>
            <a:extLst>
              <a:ext uri="{FF2B5EF4-FFF2-40B4-BE49-F238E27FC236}">
                <a16:creationId xmlns:a16="http://schemas.microsoft.com/office/drawing/2014/main" id="{332DFD2F-7BB3-A045-EA25-5456BA163069}"/>
              </a:ext>
            </a:extLst>
          </p:cNvPr>
          <p:cNvPicPr>
            <a:picLocks noChangeAspect="1" noChangeArrowheads="1"/>
          </p:cNvPicPr>
          <p:nvPr/>
        </p:nvPicPr>
        <p:blipFill>
          <a:blip r:embed="rId2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177908" y="2404924"/>
            <a:ext cx="3101560" cy="310156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Diagram 8">
            <a:extLst>
              <a:ext uri="{FF2B5EF4-FFF2-40B4-BE49-F238E27FC236}">
                <a16:creationId xmlns:a16="http://schemas.microsoft.com/office/drawing/2014/main" id="{84C57587-2E7B-75D2-89F4-BB8E04073B26}"/>
              </a:ext>
            </a:extLst>
          </p:cNvPr>
          <p:cNvGraphicFramePr/>
          <p:nvPr>
            <p:extLst>
              <p:ext uri="{D42A27DB-BD31-4B8C-83A1-F6EECF244321}">
                <p14:modId xmlns:p14="http://schemas.microsoft.com/office/powerpoint/2010/main" val="1270871789"/>
              </p:ext>
            </p:extLst>
          </p:nvPr>
        </p:nvGraphicFramePr>
        <p:xfrm>
          <a:off x="-9036709" y="1141838"/>
          <a:ext cx="8316036" cy="4653852"/>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Tree>
    <p:extLst>
      <p:ext uri="{BB962C8B-B14F-4D97-AF65-F5344CB8AC3E}">
        <p14:creationId xmlns:p14="http://schemas.microsoft.com/office/powerpoint/2010/main" val="16865118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ep 92">
            <a:extLst>
              <a:ext uri="{FF2B5EF4-FFF2-40B4-BE49-F238E27FC236}">
                <a16:creationId xmlns:a16="http://schemas.microsoft.com/office/drawing/2014/main" id="{8F8FAF97-166C-83B0-6C72-C2E00B2B4F66}"/>
              </a:ext>
            </a:extLst>
          </p:cNvPr>
          <p:cNvGrpSpPr/>
          <p:nvPr/>
        </p:nvGrpSpPr>
        <p:grpSpPr>
          <a:xfrm>
            <a:off x="375668" y="5743728"/>
            <a:ext cx="653399" cy="976593"/>
            <a:chOff x="1445395" y="-9847207"/>
            <a:chExt cx="8975642" cy="13415307"/>
          </a:xfrm>
        </p:grpSpPr>
        <p:grpSp>
          <p:nvGrpSpPr>
            <p:cNvPr id="89" name="Groep 88">
              <a:extLst>
                <a:ext uri="{FF2B5EF4-FFF2-40B4-BE49-F238E27FC236}">
                  <a16:creationId xmlns:a16="http://schemas.microsoft.com/office/drawing/2014/main" id="{5B6BFA8B-BE8F-81AE-EB15-427850D437DB}"/>
                </a:ext>
              </a:extLst>
            </p:cNvPr>
            <p:cNvGrpSpPr/>
            <p:nvPr/>
          </p:nvGrpSpPr>
          <p:grpSpPr>
            <a:xfrm>
              <a:off x="2008337" y="-9802944"/>
              <a:ext cx="7846122" cy="13371044"/>
              <a:chOff x="2008337" y="-9802944"/>
              <a:chExt cx="7846122" cy="13371044"/>
            </a:xfrm>
          </p:grpSpPr>
          <p:sp>
            <p:nvSpPr>
              <p:cNvPr id="54" name="Vrije vorm: vorm 53">
                <a:extLst>
                  <a:ext uri="{FF2B5EF4-FFF2-40B4-BE49-F238E27FC236}">
                    <a16:creationId xmlns:a16="http://schemas.microsoft.com/office/drawing/2014/main" id="{5CD7199A-56B5-137C-1F34-06F6510AB68A}"/>
                  </a:ext>
                </a:extLst>
              </p:cNvPr>
              <p:cNvSpPr/>
              <p:nvPr/>
            </p:nvSpPr>
            <p:spPr>
              <a:xfrm>
                <a:off x="5179637" y="-93730"/>
                <a:ext cx="1606384" cy="3661830"/>
              </a:xfrm>
              <a:custGeom>
                <a:avLst/>
                <a:gdLst>
                  <a:gd name="connsiteX0" fmla="*/ 249098 w 439706"/>
                  <a:gd name="connsiteY0" fmla="*/ 0 h 1002330"/>
                  <a:gd name="connsiteX1" fmla="*/ 435429 w 439706"/>
                  <a:gd name="connsiteY1" fmla="*/ 18784 h 1002330"/>
                  <a:gd name="connsiteX2" fmla="*/ 439706 w 439706"/>
                  <a:gd name="connsiteY2" fmla="*/ 19884 h 1002330"/>
                  <a:gd name="connsiteX3" fmla="*/ 378514 w 439706"/>
                  <a:gd name="connsiteY3" fmla="*/ 191138 h 1002330"/>
                  <a:gd name="connsiteX4" fmla="*/ 259306 w 439706"/>
                  <a:gd name="connsiteY4" fmla="*/ 715578 h 1002330"/>
                  <a:gd name="connsiteX5" fmla="*/ 224953 w 439706"/>
                  <a:gd name="connsiteY5" fmla="*/ 1002330 h 1002330"/>
                  <a:gd name="connsiteX6" fmla="*/ 224869 w 439706"/>
                  <a:gd name="connsiteY6" fmla="*/ 1002296 h 1002330"/>
                  <a:gd name="connsiteX7" fmla="*/ 186279 w 439706"/>
                  <a:gd name="connsiteY7" fmla="*/ 716118 h 1002330"/>
                  <a:gd name="connsiteX8" fmla="*/ 59322 w 439706"/>
                  <a:gd name="connsiteY8" fmla="*/ 193500 h 1002330"/>
                  <a:gd name="connsiteX9" fmla="*/ 0 w 439706"/>
                  <a:gd name="connsiteY9" fmla="*/ 34923 h 1002330"/>
                  <a:gd name="connsiteX10" fmla="*/ 62767 w 439706"/>
                  <a:gd name="connsiteY10" fmla="*/ 18784 h 1002330"/>
                  <a:gd name="connsiteX11" fmla="*/ 249098 w 439706"/>
                  <a:gd name="connsiteY11" fmla="*/ 0 h 10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9706" h="1002330">
                    <a:moveTo>
                      <a:pt x="249098" y="0"/>
                    </a:moveTo>
                    <a:cubicBezTo>
                      <a:pt x="312926" y="0"/>
                      <a:pt x="375243" y="6468"/>
                      <a:pt x="435429" y="18784"/>
                    </a:cubicBezTo>
                    <a:lnTo>
                      <a:pt x="439706" y="19884"/>
                    </a:lnTo>
                    <a:lnTo>
                      <a:pt x="378514" y="191138"/>
                    </a:lnTo>
                    <a:cubicBezTo>
                      <a:pt x="327573" y="354910"/>
                      <a:pt x="287837" y="529723"/>
                      <a:pt x="259306" y="715578"/>
                    </a:cubicBezTo>
                    <a:lnTo>
                      <a:pt x="224953" y="1002330"/>
                    </a:lnTo>
                    <a:lnTo>
                      <a:pt x="224869" y="1002296"/>
                    </a:lnTo>
                    <a:lnTo>
                      <a:pt x="186279" y="716118"/>
                    </a:lnTo>
                    <a:cubicBezTo>
                      <a:pt x="155001" y="530706"/>
                      <a:pt x="112682" y="356500"/>
                      <a:pt x="59322" y="193500"/>
                    </a:cubicBezTo>
                    <a:lnTo>
                      <a:pt x="0" y="34923"/>
                    </a:lnTo>
                    <a:lnTo>
                      <a:pt x="62767" y="18784"/>
                    </a:lnTo>
                    <a:cubicBezTo>
                      <a:pt x="122954" y="6468"/>
                      <a:pt x="185271" y="0"/>
                      <a:pt x="249098" y="0"/>
                    </a:cubicBezTo>
                    <a:close/>
                  </a:path>
                </a:pathLst>
              </a:cu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3" name="Vrije vorm: vorm 62">
                <a:extLst>
                  <a:ext uri="{FF2B5EF4-FFF2-40B4-BE49-F238E27FC236}">
                    <a16:creationId xmlns:a16="http://schemas.microsoft.com/office/drawing/2014/main" id="{41A093A4-898D-F1A5-076E-6A2D0EC4035B}"/>
                  </a:ext>
                </a:extLst>
              </p:cNvPr>
              <p:cNvSpPr/>
              <p:nvPr/>
            </p:nvSpPr>
            <p:spPr>
              <a:xfrm>
                <a:off x="2008337" y="-9802944"/>
                <a:ext cx="7846122" cy="9836798"/>
              </a:xfrm>
              <a:custGeom>
                <a:avLst/>
                <a:gdLst>
                  <a:gd name="connsiteX0" fmla="*/ 3894029 w 7846122"/>
                  <a:gd name="connsiteY0" fmla="*/ 105 h 9836798"/>
                  <a:gd name="connsiteX1" fmla="*/ 6676479 w 7846122"/>
                  <a:gd name="connsiteY1" fmla="*/ 1128586 h 9836798"/>
                  <a:gd name="connsiteX2" fmla="*/ 6717535 w 7846122"/>
                  <a:gd name="connsiteY2" fmla="*/ 6676482 h 9836798"/>
                  <a:gd name="connsiteX3" fmla="*/ 4864003 w 7846122"/>
                  <a:gd name="connsiteY3" fmla="*/ 9540283 h 9836798"/>
                  <a:gd name="connsiteX4" fmla="*/ 4777690 w 7846122"/>
                  <a:gd name="connsiteY4" fmla="*/ 9781855 h 9836798"/>
                  <a:gd name="connsiteX5" fmla="*/ 4762065 w 7846122"/>
                  <a:gd name="connsiteY5" fmla="*/ 9777837 h 9836798"/>
                  <a:gd name="connsiteX6" fmla="*/ 4081339 w 7846122"/>
                  <a:gd name="connsiteY6" fmla="*/ 9709213 h 9836798"/>
                  <a:gd name="connsiteX7" fmla="*/ 3400612 w 7846122"/>
                  <a:gd name="connsiteY7" fmla="*/ 9777837 h 9836798"/>
                  <a:gd name="connsiteX8" fmla="*/ 3171305 w 7846122"/>
                  <a:gd name="connsiteY8" fmla="*/ 9836798 h 9836798"/>
                  <a:gd name="connsiteX9" fmla="*/ 3065359 w 7846122"/>
                  <a:gd name="connsiteY9" fmla="*/ 9553596 h 9836798"/>
                  <a:gd name="connsiteX10" fmla="*/ 1169642 w 7846122"/>
                  <a:gd name="connsiteY10" fmla="*/ 6717538 h 9836798"/>
                  <a:gd name="connsiteX11" fmla="*/ 1128586 w 7846122"/>
                  <a:gd name="connsiteY11" fmla="*/ 1169641 h 9836798"/>
                  <a:gd name="connsiteX12" fmla="*/ 3894029 w 7846122"/>
                  <a:gd name="connsiteY12" fmla="*/ 105 h 983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46122" h="9836798" fill="none" extrusionOk="0">
                    <a:moveTo>
                      <a:pt x="3894029" y="105"/>
                    </a:moveTo>
                    <a:cubicBezTo>
                      <a:pt x="4802223" y="-114636"/>
                      <a:pt x="5792543" y="533777"/>
                      <a:pt x="6676479" y="1128586"/>
                    </a:cubicBezTo>
                    <a:cubicBezTo>
                      <a:pt x="7755233" y="2611337"/>
                      <a:pt x="8012447" y="4873948"/>
                      <a:pt x="6717535" y="6676482"/>
                    </a:cubicBezTo>
                    <a:cubicBezTo>
                      <a:pt x="5720959" y="7617643"/>
                      <a:pt x="5561007" y="8413470"/>
                      <a:pt x="4864003" y="9540283"/>
                    </a:cubicBezTo>
                    <a:cubicBezTo>
                      <a:pt x="4825342" y="9618496"/>
                      <a:pt x="4814173" y="9660003"/>
                      <a:pt x="4777690" y="9781855"/>
                    </a:cubicBezTo>
                    <a:cubicBezTo>
                      <a:pt x="4771514" y="9779981"/>
                      <a:pt x="4767049" y="9778888"/>
                      <a:pt x="4762065" y="9777837"/>
                    </a:cubicBezTo>
                    <a:cubicBezTo>
                      <a:pt x="4540155" y="9751065"/>
                      <a:pt x="4278254" y="9727520"/>
                      <a:pt x="4081339" y="9709213"/>
                    </a:cubicBezTo>
                    <a:cubicBezTo>
                      <a:pt x="3815289" y="9694627"/>
                      <a:pt x="3586636" y="9750505"/>
                      <a:pt x="3400612" y="9777837"/>
                    </a:cubicBezTo>
                    <a:cubicBezTo>
                      <a:pt x="3318389" y="9809292"/>
                      <a:pt x="3258624" y="9823208"/>
                      <a:pt x="3171305" y="9836798"/>
                    </a:cubicBezTo>
                    <a:cubicBezTo>
                      <a:pt x="3143826" y="9744483"/>
                      <a:pt x="3116754" y="9650262"/>
                      <a:pt x="3065359" y="9553596"/>
                    </a:cubicBezTo>
                    <a:cubicBezTo>
                      <a:pt x="2513648" y="8545503"/>
                      <a:pt x="1966990" y="7378938"/>
                      <a:pt x="1169642" y="6717538"/>
                    </a:cubicBezTo>
                    <a:cubicBezTo>
                      <a:pt x="-611942" y="5491050"/>
                      <a:pt x="-199612" y="2405431"/>
                      <a:pt x="1128586" y="1169641"/>
                    </a:cubicBezTo>
                    <a:cubicBezTo>
                      <a:pt x="1851278" y="183770"/>
                      <a:pt x="2900561" y="37236"/>
                      <a:pt x="3894029" y="105"/>
                    </a:cubicBezTo>
                    <a:close/>
                  </a:path>
                  <a:path w="7846122" h="9836798" stroke="0" extrusionOk="0">
                    <a:moveTo>
                      <a:pt x="3894029" y="105"/>
                    </a:moveTo>
                    <a:cubicBezTo>
                      <a:pt x="5149886" y="-58499"/>
                      <a:pt x="6109344" y="322490"/>
                      <a:pt x="6676479" y="1128586"/>
                    </a:cubicBezTo>
                    <a:cubicBezTo>
                      <a:pt x="8022097" y="2434762"/>
                      <a:pt x="8192650" y="5300487"/>
                      <a:pt x="6717535" y="6676482"/>
                    </a:cubicBezTo>
                    <a:cubicBezTo>
                      <a:pt x="5830065" y="7664151"/>
                      <a:pt x="5349840" y="8500483"/>
                      <a:pt x="4864003" y="9540283"/>
                    </a:cubicBezTo>
                    <a:cubicBezTo>
                      <a:pt x="4824764" y="9626588"/>
                      <a:pt x="4818052" y="9676095"/>
                      <a:pt x="4777690" y="9781855"/>
                    </a:cubicBezTo>
                    <a:cubicBezTo>
                      <a:pt x="4770734" y="9779579"/>
                      <a:pt x="4765822" y="9779402"/>
                      <a:pt x="4762065" y="9777837"/>
                    </a:cubicBezTo>
                    <a:cubicBezTo>
                      <a:pt x="4536737" y="9718250"/>
                      <a:pt x="4307646" y="9718766"/>
                      <a:pt x="4081339" y="9709213"/>
                    </a:cubicBezTo>
                    <a:cubicBezTo>
                      <a:pt x="3864099" y="9692304"/>
                      <a:pt x="3636533" y="9786487"/>
                      <a:pt x="3400612" y="9777837"/>
                    </a:cubicBezTo>
                    <a:cubicBezTo>
                      <a:pt x="3327424" y="9795299"/>
                      <a:pt x="3217622" y="9821798"/>
                      <a:pt x="3171305" y="9836798"/>
                    </a:cubicBezTo>
                    <a:cubicBezTo>
                      <a:pt x="3132601" y="9763449"/>
                      <a:pt x="3106403" y="9641873"/>
                      <a:pt x="3065359" y="9553596"/>
                    </a:cubicBezTo>
                    <a:cubicBezTo>
                      <a:pt x="2540463" y="8442734"/>
                      <a:pt x="1861642" y="7467288"/>
                      <a:pt x="1169642" y="6717538"/>
                    </a:cubicBezTo>
                    <a:cubicBezTo>
                      <a:pt x="74083" y="5116884"/>
                      <a:pt x="-468294" y="2947541"/>
                      <a:pt x="1128586" y="1169641"/>
                    </a:cubicBezTo>
                    <a:cubicBezTo>
                      <a:pt x="1874052" y="343346"/>
                      <a:pt x="2694271" y="-114028"/>
                      <a:pt x="3894029" y="105"/>
                    </a:cubicBezTo>
                    <a:close/>
                  </a:path>
                </a:pathLst>
              </a:custGeom>
              <a:solidFill>
                <a:schemeClr val="bg1"/>
              </a:solidFill>
              <a:ln w="19050">
                <a:extLst>
                  <a:ext uri="{C807C97D-BFC1-408E-A445-0C87EB9F89A2}">
                    <ask:lineSketchStyleProps xmlns:ask="http://schemas.microsoft.com/office/drawing/2018/sketchyshapes" sd="844329275">
                      <a:custGeom>
                        <a:avLst/>
                        <a:gdLst>
                          <a:gd name="connsiteX0" fmla="*/ 1065889 w 2147671"/>
                          <a:gd name="connsiteY0" fmla="*/ 29 h 2692567"/>
                          <a:gd name="connsiteX1" fmla="*/ 1827512 w 2147671"/>
                          <a:gd name="connsiteY1" fmla="*/ 308921 h 2692567"/>
                          <a:gd name="connsiteX2" fmla="*/ 1838750 w 2147671"/>
                          <a:gd name="connsiteY2" fmla="*/ 1827513 h 2692567"/>
                          <a:gd name="connsiteX3" fmla="*/ 1331394 w 2147671"/>
                          <a:gd name="connsiteY3" fmla="*/ 2611404 h 2692567"/>
                          <a:gd name="connsiteX4" fmla="*/ 1307768 w 2147671"/>
                          <a:gd name="connsiteY4" fmla="*/ 2677528 h 2692567"/>
                          <a:gd name="connsiteX5" fmla="*/ 1303491 w 2147671"/>
                          <a:gd name="connsiteY5" fmla="*/ 2676428 h 2692567"/>
                          <a:gd name="connsiteX6" fmla="*/ 1117160 w 2147671"/>
                          <a:gd name="connsiteY6" fmla="*/ 2657644 h 2692567"/>
                          <a:gd name="connsiteX7" fmla="*/ 930829 w 2147671"/>
                          <a:gd name="connsiteY7" fmla="*/ 2676428 h 2692567"/>
                          <a:gd name="connsiteX8" fmla="*/ 868062 w 2147671"/>
                          <a:gd name="connsiteY8" fmla="*/ 2692567 h 2692567"/>
                          <a:gd name="connsiteX9" fmla="*/ 839062 w 2147671"/>
                          <a:gd name="connsiteY9" fmla="*/ 2615048 h 2692567"/>
                          <a:gd name="connsiteX10" fmla="*/ 320159 w 2147671"/>
                          <a:gd name="connsiteY10" fmla="*/ 1838751 h 2692567"/>
                          <a:gd name="connsiteX11" fmla="*/ 308921 w 2147671"/>
                          <a:gd name="connsiteY11" fmla="*/ 320159 h 2692567"/>
                          <a:gd name="connsiteX12" fmla="*/ 1065889 w 2147671"/>
                          <a:gd name="connsiteY12" fmla="*/ 29 h 26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1" h="2692567">
                            <a:moveTo>
                              <a:pt x="1065889" y="29"/>
                            </a:moveTo>
                            <a:cubicBezTo>
                              <a:pt x="1340700" y="-2004"/>
                              <a:pt x="1616287" y="100799"/>
                              <a:pt x="1827512" y="308921"/>
                            </a:cubicBezTo>
                            <a:cubicBezTo>
                              <a:pt x="2249963" y="725165"/>
                              <a:pt x="2254994" y="1405062"/>
                              <a:pt x="1838750" y="1827513"/>
                            </a:cubicBezTo>
                            <a:cubicBezTo>
                              <a:pt x="1624808" y="2044645"/>
                              <a:pt x="1455689" y="2305942"/>
                              <a:pt x="1331394" y="2611404"/>
                            </a:cubicBezTo>
                            <a:lnTo>
                              <a:pt x="1307768" y="2677528"/>
                            </a:lnTo>
                            <a:lnTo>
                              <a:pt x="1303491" y="2676428"/>
                            </a:lnTo>
                            <a:cubicBezTo>
                              <a:pt x="1243305" y="2664112"/>
                              <a:pt x="1180988" y="2657644"/>
                              <a:pt x="1117160" y="2657644"/>
                            </a:cubicBezTo>
                            <a:cubicBezTo>
                              <a:pt x="1053333" y="2657644"/>
                              <a:pt x="991016" y="2664112"/>
                              <a:pt x="930829" y="2676428"/>
                            </a:cubicBezTo>
                            <a:lnTo>
                              <a:pt x="868062" y="2692567"/>
                            </a:lnTo>
                            <a:lnTo>
                              <a:pt x="839062" y="2615048"/>
                            </a:lnTo>
                            <a:cubicBezTo>
                              <a:pt x="710259" y="2311459"/>
                              <a:pt x="537292" y="2052693"/>
                              <a:pt x="320159" y="1838751"/>
                            </a:cubicBezTo>
                            <a:cubicBezTo>
                              <a:pt x="-102292" y="1422507"/>
                              <a:pt x="-107323" y="742610"/>
                              <a:pt x="308921" y="320159"/>
                            </a:cubicBezTo>
                            <a:cubicBezTo>
                              <a:pt x="517043" y="108933"/>
                              <a:pt x="791078" y="2063"/>
                              <a:pt x="1065889" y="29"/>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grpSp>
        <p:pic>
          <p:nvPicPr>
            <p:cNvPr id="71" name="Graphic 70" descr="Mannelijk profiel silhouet">
              <a:extLst>
                <a:ext uri="{FF2B5EF4-FFF2-40B4-BE49-F238E27FC236}">
                  <a16:creationId xmlns:a16="http://schemas.microsoft.com/office/drawing/2014/main" id="{1CAEF49F-91E2-A189-1102-A079D9F12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52639" y="-9847207"/>
              <a:ext cx="5806105" cy="5806104"/>
            </a:xfrm>
            <a:prstGeom prst="rect">
              <a:avLst/>
            </a:prstGeom>
          </p:spPr>
        </p:pic>
        <p:sp>
          <p:nvSpPr>
            <p:cNvPr id="72" name="Tekstvak 71">
              <a:extLst>
                <a:ext uri="{FF2B5EF4-FFF2-40B4-BE49-F238E27FC236}">
                  <a16:creationId xmlns:a16="http://schemas.microsoft.com/office/drawing/2014/main" id="{4933E6B8-94D1-AF08-12F3-0AA89B7FC1B3}"/>
                </a:ext>
              </a:extLst>
            </p:cNvPr>
            <p:cNvSpPr txBox="1"/>
            <p:nvPr/>
          </p:nvSpPr>
          <p:spPr>
            <a:xfrm>
              <a:off x="1445395" y="-4765948"/>
              <a:ext cx="8975642" cy="2748125"/>
            </a:xfrm>
            <a:prstGeom prst="rect">
              <a:avLst/>
            </a:prstGeom>
            <a:noFill/>
          </p:spPr>
          <p:txBody>
            <a:bodyPr wrap="square" rtlCol="0">
              <a:spAutoFit/>
            </a:bodyPr>
            <a:lstStyle/>
            <a:p>
              <a:pPr algn="ctr"/>
              <a:r>
                <a:rPr lang="nl-NL" sz="700" dirty="0">
                  <a:solidFill>
                    <a:schemeClr val="bg2">
                      <a:lumMod val="25000"/>
                    </a:schemeClr>
                  </a:solidFill>
                  <a:latin typeface="Roboto" panose="02000000000000000000" pitchFamily="2" charset="0"/>
                  <a:ea typeface="Roboto" panose="02000000000000000000" pitchFamily="2" charset="0"/>
                </a:rPr>
                <a:t>OVER MIJ</a:t>
              </a:r>
              <a:endParaRPr lang="nl-NL" sz="7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4" name="Groep 93">
            <a:extLst>
              <a:ext uri="{FF2B5EF4-FFF2-40B4-BE49-F238E27FC236}">
                <a16:creationId xmlns:a16="http://schemas.microsoft.com/office/drawing/2014/main" id="{5F183144-2D9E-6611-7B3F-876A8784B6C7}"/>
              </a:ext>
            </a:extLst>
          </p:cNvPr>
          <p:cNvGrpSpPr/>
          <p:nvPr/>
        </p:nvGrpSpPr>
        <p:grpSpPr>
          <a:xfrm rot="17827388">
            <a:off x="1895257" y="5799672"/>
            <a:ext cx="928688" cy="740510"/>
            <a:chOff x="6008205" y="-4541452"/>
            <a:chExt cx="12350133" cy="9847665"/>
          </a:xfrm>
        </p:grpSpPr>
        <p:sp>
          <p:nvSpPr>
            <p:cNvPr id="64" name="Vrije vorm: vorm 63">
              <a:extLst>
                <a:ext uri="{FF2B5EF4-FFF2-40B4-BE49-F238E27FC236}">
                  <a16:creationId xmlns:a16="http://schemas.microsoft.com/office/drawing/2014/main" id="{F7134F51-00B4-F048-4EF3-8B513D5B129B}"/>
                </a:ext>
              </a:extLst>
            </p:cNvPr>
            <p:cNvSpPr/>
            <p:nvPr/>
          </p:nvSpPr>
          <p:spPr>
            <a:xfrm>
              <a:off x="8803275" y="-4541452"/>
              <a:ext cx="9555063" cy="7848252"/>
            </a:xfrm>
            <a:custGeom>
              <a:avLst/>
              <a:gdLst>
                <a:gd name="connsiteX0" fmla="*/ 5716147 w 9555063"/>
                <a:gd name="connsiteY0" fmla="*/ 942 h 7848252"/>
                <a:gd name="connsiteX1" fmla="*/ 6878285 w 9555063"/>
                <a:gd name="connsiteY1" fmla="*/ 204644 h 7848252"/>
                <a:gd name="connsiteX2" fmla="*/ 9350418 w 9555063"/>
                <a:gd name="connsiteY2" fmla="*/ 5171477 h 7848252"/>
                <a:gd name="connsiteX3" fmla="*/ 9350415 w 9555063"/>
                <a:gd name="connsiteY3" fmla="*/ 5171474 h 7848252"/>
                <a:gd name="connsiteX4" fmla="*/ 4383585 w 9555063"/>
                <a:gd name="connsiteY4" fmla="*/ 7643607 h 7848252"/>
                <a:gd name="connsiteX5" fmla="*/ 996818 w 9555063"/>
                <a:gd name="connsiteY5" fmla="*/ 7235247 h 7848252"/>
                <a:gd name="connsiteX6" fmla="*/ 615799 w 9555063"/>
                <a:gd name="connsiteY6" fmla="*/ 7277815 h 7848252"/>
                <a:gd name="connsiteX7" fmla="*/ 595483 w 9555063"/>
                <a:gd name="connsiteY7" fmla="*/ 7144707 h 7848252"/>
                <a:gd name="connsiteX8" fmla="*/ 87248 w 9555063"/>
                <a:gd name="connsiteY8" fmla="*/ 5936924 h 7848252"/>
                <a:gd name="connsiteX9" fmla="*/ 0 w 9555063"/>
                <a:gd name="connsiteY9" fmla="*/ 5831179 h 7848252"/>
                <a:gd name="connsiteX10" fmla="*/ 195346 w 9555063"/>
                <a:gd name="connsiteY10" fmla="*/ 5624989 h 7848252"/>
                <a:gd name="connsiteX11" fmla="*/ 1911455 w 9555063"/>
                <a:gd name="connsiteY11" fmla="*/ 2676777 h 7848252"/>
                <a:gd name="connsiteX12" fmla="*/ 5716147 w 9555063"/>
                <a:gd name="connsiteY12" fmla="*/ 942 h 784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55063" h="7848252" fill="none" extrusionOk="0">
                  <a:moveTo>
                    <a:pt x="5716147" y="942"/>
                  </a:moveTo>
                  <a:cubicBezTo>
                    <a:pt x="6057840" y="82781"/>
                    <a:pt x="6489718" y="88009"/>
                    <a:pt x="6878285" y="204644"/>
                  </a:cubicBezTo>
                  <a:cubicBezTo>
                    <a:pt x="8850045" y="1078439"/>
                    <a:pt x="9955343" y="3073686"/>
                    <a:pt x="9350418" y="5171477"/>
                  </a:cubicBezTo>
                  <a:lnTo>
                    <a:pt x="9350415" y="5171474"/>
                  </a:lnTo>
                  <a:cubicBezTo>
                    <a:pt x="8791628" y="7740979"/>
                    <a:pt x="6090600" y="8309353"/>
                    <a:pt x="4383585" y="7643607"/>
                  </a:cubicBezTo>
                  <a:cubicBezTo>
                    <a:pt x="3406676" y="7349521"/>
                    <a:pt x="2411738" y="7192605"/>
                    <a:pt x="996818" y="7235247"/>
                  </a:cubicBezTo>
                  <a:cubicBezTo>
                    <a:pt x="874543" y="7247144"/>
                    <a:pt x="726123" y="7273661"/>
                    <a:pt x="615799" y="7277815"/>
                  </a:cubicBezTo>
                  <a:cubicBezTo>
                    <a:pt x="610147" y="7228109"/>
                    <a:pt x="607381" y="7209685"/>
                    <a:pt x="595483" y="7144707"/>
                  </a:cubicBezTo>
                  <a:cubicBezTo>
                    <a:pt x="550054" y="6717548"/>
                    <a:pt x="321078" y="6241321"/>
                    <a:pt x="87248" y="5936924"/>
                  </a:cubicBezTo>
                  <a:cubicBezTo>
                    <a:pt x="56057" y="5898313"/>
                    <a:pt x="22476" y="5855431"/>
                    <a:pt x="0" y="5831179"/>
                  </a:cubicBezTo>
                  <a:cubicBezTo>
                    <a:pt x="66194" y="5748331"/>
                    <a:pt x="126429" y="5712758"/>
                    <a:pt x="195346" y="5624989"/>
                  </a:cubicBezTo>
                  <a:cubicBezTo>
                    <a:pt x="954437" y="4582070"/>
                    <a:pt x="1457191" y="3796361"/>
                    <a:pt x="1911455" y="2676777"/>
                  </a:cubicBezTo>
                  <a:cubicBezTo>
                    <a:pt x="2456835" y="683822"/>
                    <a:pt x="3788430" y="-307261"/>
                    <a:pt x="5716147" y="942"/>
                  </a:cubicBezTo>
                  <a:close/>
                </a:path>
                <a:path w="9555063" h="7848252" stroke="0" extrusionOk="0">
                  <a:moveTo>
                    <a:pt x="5716147" y="942"/>
                  </a:moveTo>
                  <a:cubicBezTo>
                    <a:pt x="6102582" y="-66112"/>
                    <a:pt x="6455995" y="20215"/>
                    <a:pt x="6878285" y="204644"/>
                  </a:cubicBezTo>
                  <a:cubicBezTo>
                    <a:pt x="9031430" y="710649"/>
                    <a:pt x="10222341" y="2915762"/>
                    <a:pt x="9350418" y="5171477"/>
                  </a:cubicBezTo>
                  <a:lnTo>
                    <a:pt x="9350415" y="5171474"/>
                  </a:lnTo>
                  <a:cubicBezTo>
                    <a:pt x="8706220" y="6917788"/>
                    <a:pt x="6869614" y="8426814"/>
                    <a:pt x="4383585" y="7643607"/>
                  </a:cubicBezTo>
                  <a:cubicBezTo>
                    <a:pt x="3351589" y="7500412"/>
                    <a:pt x="2164634" y="7087914"/>
                    <a:pt x="996818" y="7235247"/>
                  </a:cubicBezTo>
                  <a:cubicBezTo>
                    <a:pt x="874411" y="7266147"/>
                    <a:pt x="797379" y="7258281"/>
                    <a:pt x="615799" y="7277815"/>
                  </a:cubicBezTo>
                  <a:cubicBezTo>
                    <a:pt x="609253" y="7235209"/>
                    <a:pt x="604445" y="7190554"/>
                    <a:pt x="595483" y="7144707"/>
                  </a:cubicBezTo>
                  <a:cubicBezTo>
                    <a:pt x="481212" y="6675113"/>
                    <a:pt x="352380" y="6333885"/>
                    <a:pt x="87248" y="5936924"/>
                  </a:cubicBezTo>
                  <a:cubicBezTo>
                    <a:pt x="53311" y="5885994"/>
                    <a:pt x="36870" y="5867198"/>
                    <a:pt x="0" y="5831179"/>
                  </a:cubicBezTo>
                  <a:cubicBezTo>
                    <a:pt x="49408" y="5771663"/>
                    <a:pt x="124564" y="5701958"/>
                    <a:pt x="195346" y="5624989"/>
                  </a:cubicBezTo>
                  <a:cubicBezTo>
                    <a:pt x="1250540" y="4649317"/>
                    <a:pt x="1720623" y="3660103"/>
                    <a:pt x="1911455" y="2676777"/>
                  </a:cubicBezTo>
                  <a:cubicBezTo>
                    <a:pt x="2263867" y="1121643"/>
                    <a:pt x="3771333" y="14526"/>
                    <a:pt x="5716147" y="942"/>
                  </a:cubicBezTo>
                  <a:close/>
                </a:path>
              </a:pathLst>
            </a:custGeom>
            <a:solidFill>
              <a:schemeClr val="bg1"/>
            </a:solidFill>
            <a:ln w="19050">
              <a:extLst>
                <a:ext uri="{C807C97D-BFC1-408E-A445-0C87EB9F89A2}">
                  <ask:lineSketchStyleProps xmlns:ask="http://schemas.microsoft.com/office/drawing/2018/sketchyshapes" sd="2987292768">
                    <a:custGeom>
                      <a:avLst/>
                      <a:gdLst>
                        <a:gd name="connsiteX0" fmla="*/ 1564646 w 2615449"/>
                        <a:gd name="connsiteY0" fmla="*/ 258 h 2148254"/>
                        <a:gd name="connsiteX1" fmla="*/ 1882751 w 2615449"/>
                        <a:gd name="connsiteY1" fmla="*/ 56016 h 2148254"/>
                        <a:gd name="connsiteX2" fmla="*/ 2559433 w 2615449"/>
                        <a:gd name="connsiteY2" fmla="*/ 1415557 h 2148254"/>
                        <a:gd name="connsiteX3" fmla="*/ 2559432 w 2615449"/>
                        <a:gd name="connsiteY3" fmla="*/ 1415556 h 2148254"/>
                        <a:gd name="connsiteX4" fmla="*/ 1199892 w 2615449"/>
                        <a:gd name="connsiteY4" fmla="*/ 2092238 h 2148254"/>
                        <a:gd name="connsiteX5" fmla="*/ 272853 w 2615449"/>
                        <a:gd name="connsiteY5" fmla="*/ 1980460 h 2148254"/>
                        <a:gd name="connsiteX6" fmla="*/ 168559 w 2615449"/>
                        <a:gd name="connsiteY6" fmla="*/ 1992112 h 2148254"/>
                        <a:gd name="connsiteX7" fmla="*/ 162998 w 2615449"/>
                        <a:gd name="connsiteY7" fmla="*/ 1955677 h 2148254"/>
                        <a:gd name="connsiteX8" fmla="*/ 23882 w 2615449"/>
                        <a:gd name="connsiteY8" fmla="*/ 1625078 h 2148254"/>
                        <a:gd name="connsiteX9" fmla="*/ 0 w 2615449"/>
                        <a:gd name="connsiteY9" fmla="*/ 1596133 h 2148254"/>
                        <a:gd name="connsiteX10" fmla="*/ 53471 w 2615449"/>
                        <a:gd name="connsiteY10" fmla="*/ 1539694 h 2148254"/>
                        <a:gd name="connsiteX11" fmla="*/ 523211 w 2615449"/>
                        <a:gd name="connsiteY11" fmla="*/ 732698 h 2148254"/>
                        <a:gd name="connsiteX12" fmla="*/ 1564646 w 2615449"/>
                        <a:gd name="connsiteY12" fmla="*/ 258 h 214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15449" h="2148254">
                          <a:moveTo>
                            <a:pt x="1564646" y="258"/>
                          </a:moveTo>
                          <a:cubicBezTo>
                            <a:pt x="1670262" y="2584"/>
                            <a:pt x="1777322" y="20660"/>
                            <a:pt x="1882751" y="56016"/>
                          </a:cubicBezTo>
                          <a:cubicBezTo>
                            <a:pt x="2445038" y="244582"/>
                            <a:pt x="2747999" y="853270"/>
                            <a:pt x="2559433" y="1415557"/>
                          </a:cubicBezTo>
                          <a:lnTo>
                            <a:pt x="2559432" y="1415556"/>
                          </a:lnTo>
                          <a:cubicBezTo>
                            <a:pt x="2370866" y="1977843"/>
                            <a:pt x="1762179" y="2280804"/>
                            <a:pt x="1199892" y="2092238"/>
                          </a:cubicBezTo>
                          <a:cubicBezTo>
                            <a:pt x="910887" y="1995319"/>
                            <a:pt x="601874" y="1958059"/>
                            <a:pt x="272853" y="1980460"/>
                          </a:cubicBezTo>
                          <a:lnTo>
                            <a:pt x="168559" y="1992112"/>
                          </a:lnTo>
                          <a:lnTo>
                            <a:pt x="162998" y="1955677"/>
                          </a:lnTo>
                          <a:cubicBezTo>
                            <a:pt x="138367" y="1835304"/>
                            <a:pt x="90342" y="1723452"/>
                            <a:pt x="23882" y="1625078"/>
                          </a:cubicBezTo>
                          <a:lnTo>
                            <a:pt x="0" y="1596133"/>
                          </a:lnTo>
                          <a:lnTo>
                            <a:pt x="53471" y="1539694"/>
                          </a:lnTo>
                          <a:cubicBezTo>
                            <a:pt x="269712" y="1290703"/>
                            <a:pt x="426292" y="1021704"/>
                            <a:pt x="523211" y="732698"/>
                          </a:cubicBezTo>
                          <a:cubicBezTo>
                            <a:pt x="676422" y="275840"/>
                            <a:pt x="1106977" y="-9823"/>
                            <a:pt x="1564646" y="258"/>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3" name="Graphic 72" descr="Chatten silhouet">
              <a:extLst>
                <a:ext uri="{FF2B5EF4-FFF2-40B4-BE49-F238E27FC236}">
                  <a16:creationId xmlns:a16="http://schemas.microsoft.com/office/drawing/2014/main" id="{44EE752A-464F-39D7-4598-EDA50B908A9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233331">
              <a:off x="11332854" y="-3598817"/>
              <a:ext cx="6418390" cy="6418391"/>
            </a:xfrm>
            <a:prstGeom prst="rect">
              <a:avLst/>
            </a:prstGeom>
          </p:spPr>
        </p:pic>
        <p:grpSp>
          <p:nvGrpSpPr>
            <p:cNvPr id="90" name="Groep 89">
              <a:extLst>
                <a:ext uri="{FF2B5EF4-FFF2-40B4-BE49-F238E27FC236}">
                  <a16:creationId xmlns:a16="http://schemas.microsoft.com/office/drawing/2014/main" id="{910C032F-C4C9-1E66-1409-09E51527B5DE}"/>
                </a:ext>
              </a:extLst>
            </p:cNvPr>
            <p:cNvGrpSpPr/>
            <p:nvPr/>
          </p:nvGrpSpPr>
          <p:grpSpPr>
            <a:xfrm>
              <a:off x="6008205" y="-3669427"/>
              <a:ext cx="7180113" cy="8975640"/>
              <a:chOff x="6008205" y="-3669427"/>
              <a:chExt cx="7180113" cy="8975640"/>
            </a:xfrm>
          </p:grpSpPr>
          <p:sp>
            <p:nvSpPr>
              <p:cNvPr id="55" name="Vrije vorm: vorm 54">
                <a:extLst>
                  <a:ext uri="{FF2B5EF4-FFF2-40B4-BE49-F238E27FC236}">
                    <a16:creationId xmlns:a16="http://schemas.microsoft.com/office/drawing/2014/main" id="{86ABAC4D-EECB-3A84-2A1E-B1917F7C5835}"/>
                  </a:ext>
                </a:extLst>
              </p:cNvPr>
              <p:cNvSpPr/>
              <p:nvPr/>
            </p:nvSpPr>
            <p:spPr>
              <a:xfrm>
                <a:off x="6008205" y="1289725"/>
                <a:ext cx="3410871" cy="2286912"/>
              </a:xfrm>
              <a:custGeom>
                <a:avLst/>
                <a:gdLst>
                  <a:gd name="connsiteX0" fmla="*/ 765078 w 933637"/>
                  <a:gd name="connsiteY0" fmla="*/ 0 h 625982"/>
                  <a:gd name="connsiteX1" fmla="*/ 788960 w 933637"/>
                  <a:gd name="connsiteY1" fmla="*/ 28945 h 625982"/>
                  <a:gd name="connsiteX2" fmla="*/ 928076 w 933637"/>
                  <a:gd name="connsiteY2" fmla="*/ 359544 h 625982"/>
                  <a:gd name="connsiteX3" fmla="*/ 933637 w 933637"/>
                  <a:gd name="connsiteY3" fmla="*/ 395979 h 625982"/>
                  <a:gd name="connsiteX4" fmla="*/ 787414 w 933637"/>
                  <a:gd name="connsiteY4" fmla="*/ 412314 h 625982"/>
                  <a:gd name="connsiteX5" fmla="*/ 263872 w 933637"/>
                  <a:gd name="connsiteY5" fmla="*/ 535406 h 625982"/>
                  <a:gd name="connsiteX6" fmla="*/ 3847 w 933637"/>
                  <a:gd name="connsiteY6" fmla="*/ 625982 h 625982"/>
                  <a:gd name="connsiteX7" fmla="*/ 0 w 933637"/>
                  <a:gd name="connsiteY7" fmla="*/ 624403 h 625982"/>
                  <a:gd name="connsiteX8" fmla="*/ 231331 w 933637"/>
                  <a:gd name="connsiteY8" fmla="*/ 470028 h 625982"/>
                  <a:gd name="connsiteX9" fmla="*/ 645182 w 933637"/>
                  <a:gd name="connsiteY9" fmla="*/ 126552 h 625982"/>
                  <a:gd name="connsiteX10" fmla="*/ 765078 w 933637"/>
                  <a:gd name="connsiteY10" fmla="*/ 0 h 625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637" h="625982">
                    <a:moveTo>
                      <a:pt x="765078" y="0"/>
                    </a:moveTo>
                    <a:lnTo>
                      <a:pt x="788960" y="28945"/>
                    </a:lnTo>
                    <a:cubicBezTo>
                      <a:pt x="855420" y="127319"/>
                      <a:pt x="903445" y="239171"/>
                      <a:pt x="928076" y="359544"/>
                    </a:cubicBezTo>
                    <a:lnTo>
                      <a:pt x="933637" y="395979"/>
                    </a:lnTo>
                    <a:lnTo>
                      <a:pt x="787414" y="412314"/>
                    </a:lnTo>
                    <a:cubicBezTo>
                      <a:pt x="617902" y="438430"/>
                      <a:pt x="443388" y="479461"/>
                      <a:pt x="263872" y="535406"/>
                    </a:cubicBezTo>
                    <a:lnTo>
                      <a:pt x="3847" y="625982"/>
                    </a:lnTo>
                    <a:lnTo>
                      <a:pt x="0" y="624403"/>
                    </a:lnTo>
                    <a:lnTo>
                      <a:pt x="231331" y="470028"/>
                    </a:lnTo>
                    <a:cubicBezTo>
                      <a:pt x="384197" y="360538"/>
                      <a:pt x="522147" y="246046"/>
                      <a:pt x="645182" y="126552"/>
                    </a:cubicBezTo>
                    <a:lnTo>
                      <a:pt x="765078" y="0"/>
                    </a:lnTo>
                    <a:close/>
                  </a:path>
                </a:pathLst>
              </a:cu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4" name="Tekstvak 73">
                <a:extLst>
                  <a:ext uri="{FF2B5EF4-FFF2-40B4-BE49-F238E27FC236}">
                    <a16:creationId xmlns:a16="http://schemas.microsoft.com/office/drawing/2014/main" id="{88079987-A11F-A6D8-2327-04BD71F63D14}"/>
                  </a:ext>
                </a:extLst>
              </p:cNvPr>
              <p:cNvSpPr txBox="1"/>
              <p:nvPr/>
            </p:nvSpPr>
            <p:spPr>
              <a:xfrm rot="3772612">
                <a:off x="7472611" y="-409495"/>
                <a:ext cx="8975640" cy="2455775"/>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TERMEN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grpSp>
        <p:nvGrpSpPr>
          <p:cNvPr id="95" name="Groep 94">
            <a:extLst>
              <a:ext uri="{FF2B5EF4-FFF2-40B4-BE49-F238E27FC236}">
                <a16:creationId xmlns:a16="http://schemas.microsoft.com/office/drawing/2014/main" id="{6FBEAA70-E2BF-0588-E51C-E474A0C4BE19}"/>
              </a:ext>
            </a:extLst>
          </p:cNvPr>
          <p:cNvGrpSpPr/>
          <p:nvPr/>
        </p:nvGrpSpPr>
        <p:grpSpPr>
          <a:xfrm rot="14547303">
            <a:off x="2446720" y="5047330"/>
            <a:ext cx="1656725" cy="1308011"/>
            <a:chOff x="6009914" y="2584288"/>
            <a:chExt cx="12114256" cy="9564396"/>
          </a:xfrm>
        </p:grpSpPr>
        <p:sp>
          <p:nvSpPr>
            <p:cNvPr id="59" name="Vrije vorm: vorm 58">
              <a:extLst>
                <a:ext uri="{FF2B5EF4-FFF2-40B4-BE49-F238E27FC236}">
                  <a16:creationId xmlns:a16="http://schemas.microsoft.com/office/drawing/2014/main" id="{A4613480-6483-1F7E-A5C1-9AAC15E1F39A}"/>
                </a:ext>
              </a:extLst>
            </p:cNvPr>
            <p:cNvSpPr/>
            <p:nvPr/>
          </p:nvSpPr>
          <p:spPr>
            <a:xfrm>
              <a:off x="6009914" y="3576641"/>
              <a:ext cx="3200497" cy="2137948"/>
            </a:xfrm>
            <a:custGeom>
              <a:avLst/>
              <a:gdLst>
                <a:gd name="connsiteX0" fmla="*/ 3379 w 876052"/>
                <a:gd name="connsiteY0" fmla="*/ 0 h 585207"/>
                <a:gd name="connsiteX1" fmla="*/ 259869 w 876052"/>
                <a:gd name="connsiteY1" fmla="*/ 105317 h 585207"/>
                <a:gd name="connsiteX2" fmla="*/ 775941 w 876052"/>
                <a:gd name="connsiteY2" fmla="*/ 256705 h 585207"/>
                <a:gd name="connsiteX3" fmla="*/ 876052 w 876052"/>
                <a:gd name="connsiteY3" fmla="*/ 273445 h 585207"/>
                <a:gd name="connsiteX4" fmla="*/ 873735 w 876052"/>
                <a:gd name="connsiteY4" fmla="*/ 279773 h 585207"/>
                <a:gd name="connsiteX5" fmla="*/ 675595 w 876052"/>
                <a:gd name="connsiteY5" fmla="*/ 573656 h 585207"/>
                <a:gd name="connsiteX6" fmla="*/ 661595 w 876052"/>
                <a:gd name="connsiteY6" fmla="*/ 585207 h 585207"/>
                <a:gd name="connsiteX7" fmla="*/ 618375 w 876052"/>
                <a:gd name="connsiteY7" fmla="*/ 534307 h 585207"/>
                <a:gd name="connsiteX8" fmla="*/ 223820 w 876052"/>
                <a:gd name="connsiteY8" fmla="*/ 168828 h 585207"/>
                <a:gd name="connsiteX9" fmla="*/ 0 w 876052"/>
                <a:gd name="connsiteY9" fmla="*/ 1178 h 585207"/>
                <a:gd name="connsiteX10" fmla="*/ 3379 w 876052"/>
                <a:gd name="connsiteY10" fmla="*/ 0 h 585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6052" h="585207">
                  <a:moveTo>
                    <a:pt x="3379" y="0"/>
                  </a:moveTo>
                  <a:lnTo>
                    <a:pt x="259869" y="105317"/>
                  </a:lnTo>
                  <a:cubicBezTo>
                    <a:pt x="436076" y="170945"/>
                    <a:pt x="608100" y="221408"/>
                    <a:pt x="775941" y="256705"/>
                  </a:cubicBezTo>
                  <a:lnTo>
                    <a:pt x="876052" y="273445"/>
                  </a:lnTo>
                  <a:lnTo>
                    <a:pt x="873735" y="279773"/>
                  </a:lnTo>
                  <a:cubicBezTo>
                    <a:pt x="826950" y="390386"/>
                    <a:pt x="759251" y="489999"/>
                    <a:pt x="675595" y="573656"/>
                  </a:cubicBezTo>
                  <a:lnTo>
                    <a:pt x="661595" y="585207"/>
                  </a:lnTo>
                  <a:lnTo>
                    <a:pt x="618375" y="534307"/>
                  </a:lnTo>
                  <a:cubicBezTo>
                    <a:pt x="502022" y="408298"/>
                    <a:pt x="370504" y="286472"/>
                    <a:pt x="223820" y="168828"/>
                  </a:cubicBezTo>
                  <a:lnTo>
                    <a:pt x="0" y="1178"/>
                  </a:lnTo>
                  <a:lnTo>
                    <a:pt x="3379" y="0"/>
                  </a:lnTo>
                  <a:close/>
                </a:path>
              </a:pathLst>
            </a:cu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9" name="Vrije vorm: vorm 68">
              <a:extLst>
                <a:ext uri="{FF2B5EF4-FFF2-40B4-BE49-F238E27FC236}">
                  <a16:creationId xmlns:a16="http://schemas.microsoft.com/office/drawing/2014/main" id="{62171722-EE97-9225-D460-61830FA79C1C}"/>
                </a:ext>
              </a:extLst>
            </p:cNvPr>
            <p:cNvSpPr/>
            <p:nvPr/>
          </p:nvSpPr>
          <p:spPr>
            <a:xfrm>
              <a:off x="8426929" y="4300579"/>
              <a:ext cx="9697241" cy="7848105"/>
            </a:xfrm>
            <a:custGeom>
              <a:avLst/>
              <a:gdLst>
                <a:gd name="connsiteX0" fmla="*/ 5901510 w 9697241"/>
                <a:gd name="connsiteY0" fmla="*/ 2045 h 7848105"/>
                <a:gd name="connsiteX1" fmla="*/ 9555013 w 9697241"/>
                <a:gd name="connsiteY1" fmla="*/ 2880880 h 7848105"/>
                <a:gd name="connsiteX2" fmla="*/ 6816362 w 9697241"/>
                <a:gd name="connsiteY2" fmla="*/ 7705881 h 7848105"/>
                <a:gd name="connsiteX3" fmla="*/ 6816362 w 9697241"/>
                <a:gd name="connsiteY3" fmla="*/ 7705877 h 7848105"/>
                <a:gd name="connsiteX4" fmla="*/ 1991361 w 9697241"/>
                <a:gd name="connsiteY4" fmla="*/ 4967227 h 7848105"/>
                <a:gd name="connsiteX5" fmla="*/ 438164 w 9697241"/>
                <a:gd name="connsiteY5" fmla="*/ 1930035 h 7848105"/>
                <a:gd name="connsiteX6" fmla="*/ 0 w 9697241"/>
                <a:gd name="connsiteY6" fmla="*/ 1414001 h 7848105"/>
                <a:gd name="connsiteX7" fmla="*/ 51146 w 9697241"/>
                <a:gd name="connsiteY7" fmla="*/ 1371801 h 7848105"/>
                <a:gd name="connsiteX8" fmla="*/ 775014 w 9697241"/>
                <a:gd name="connsiteY8" fmla="*/ 298154 h 7848105"/>
                <a:gd name="connsiteX9" fmla="*/ 783479 w 9697241"/>
                <a:gd name="connsiteY9" fmla="*/ 275036 h 7848105"/>
                <a:gd name="connsiteX10" fmla="*/ 1326040 w 9697241"/>
                <a:gd name="connsiteY10" fmla="*/ 365759 h 7848105"/>
                <a:gd name="connsiteX11" fmla="*/ 4730011 w 9697241"/>
                <a:gd name="connsiteY11" fmla="*/ 142230 h 7848105"/>
                <a:gd name="connsiteX12" fmla="*/ 5901510 w 9697241"/>
                <a:gd name="connsiteY12" fmla="*/ 2045 h 78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97241" h="7848105" fill="none" extrusionOk="0">
                  <a:moveTo>
                    <a:pt x="5901510" y="2045"/>
                  </a:moveTo>
                  <a:cubicBezTo>
                    <a:pt x="7712852" y="81829"/>
                    <a:pt x="8718798" y="1076089"/>
                    <a:pt x="9555013" y="2880880"/>
                  </a:cubicBezTo>
                  <a:cubicBezTo>
                    <a:pt x="10045772" y="5320186"/>
                    <a:pt x="8918901" y="7033215"/>
                    <a:pt x="6816362" y="7705881"/>
                  </a:cubicBezTo>
                  <a:lnTo>
                    <a:pt x="6816362" y="7705877"/>
                  </a:lnTo>
                  <a:cubicBezTo>
                    <a:pt x="4689940" y="8335255"/>
                    <a:pt x="2488991" y="7003054"/>
                    <a:pt x="1991361" y="4967227"/>
                  </a:cubicBezTo>
                  <a:cubicBezTo>
                    <a:pt x="1617137" y="3777183"/>
                    <a:pt x="1056856" y="2942602"/>
                    <a:pt x="438164" y="1930035"/>
                  </a:cubicBezTo>
                  <a:cubicBezTo>
                    <a:pt x="318688" y="1764209"/>
                    <a:pt x="211860" y="1638926"/>
                    <a:pt x="0" y="1414001"/>
                  </a:cubicBezTo>
                  <a:cubicBezTo>
                    <a:pt x="20138" y="1399322"/>
                    <a:pt x="35376" y="1388398"/>
                    <a:pt x="51146" y="1371801"/>
                  </a:cubicBezTo>
                  <a:cubicBezTo>
                    <a:pt x="386188" y="1024759"/>
                    <a:pt x="555102" y="615659"/>
                    <a:pt x="775014" y="298154"/>
                  </a:cubicBezTo>
                  <a:cubicBezTo>
                    <a:pt x="778119" y="291577"/>
                    <a:pt x="780637" y="279299"/>
                    <a:pt x="783479" y="275036"/>
                  </a:cubicBezTo>
                  <a:cubicBezTo>
                    <a:pt x="1003263" y="334662"/>
                    <a:pt x="1189004" y="361889"/>
                    <a:pt x="1326040" y="365759"/>
                  </a:cubicBezTo>
                  <a:cubicBezTo>
                    <a:pt x="2404927" y="350344"/>
                    <a:pt x="3801167" y="500042"/>
                    <a:pt x="4730011" y="142230"/>
                  </a:cubicBezTo>
                  <a:cubicBezTo>
                    <a:pt x="5208671" y="48279"/>
                    <a:pt x="5468339" y="22329"/>
                    <a:pt x="5901510" y="2045"/>
                  </a:cubicBezTo>
                  <a:close/>
                </a:path>
                <a:path w="9697241" h="7848105" stroke="0" extrusionOk="0">
                  <a:moveTo>
                    <a:pt x="5901510" y="2045"/>
                  </a:moveTo>
                  <a:cubicBezTo>
                    <a:pt x="7867615" y="83059"/>
                    <a:pt x="8698673" y="1321236"/>
                    <a:pt x="9555013" y="2880880"/>
                  </a:cubicBezTo>
                  <a:cubicBezTo>
                    <a:pt x="10176597" y="4736632"/>
                    <a:pt x="8898791" y="6913510"/>
                    <a:pt x="6816362" y="7705881"/>
                  </a:cubicBezTo>
                  <a:lnTo>
                    <a:pt x="6816362" y="7705877"/>
                  </a:lnTo>
                  <a:cubicBezTo>
                    <a:pt x="4408761" y="8640441"/>
                    <a:pt x="2445452" y="6535198"/>
                    <a:pt x="1991361" y="4967227"/>
                  </a:cubicBezTo>
                  <a:cubicBezTo>
                    <a:pt x="1789886" y="3665286"/>
                    <a:pt x="1285225" y="2635179"/>
                    <a:pt x="438164" y="1930035"/>
                  </a:cubicBezTo>
                  <a:cubicBezTo>
                    <a:pt x="341270" y="1777725"/>
                    <a:pt x="142189" y="1608997"/>
                    <a:pt x="0" y="1414001"/>
                  </a:cubicBezTo>
                  <a:cubicBezTo>
                    <a:pt x="14227" y="1400340"/>
                    <a:pt x="33738" y="1388072"/>
                    <a:pt x="51146" y="1371801"/>
                  </a:cubicBezTo>
                  <a:cubicBezTo>
                    <a:pt x="345157" y="1068368"/>
                    <a:pt x="512389" y="693865"/>
                    <a:pt x="775014" y="298154"/>
                  </a:cubicBezTo>
                  <a:cubicBezTo>
                    <a:pt x="776818" y="292209"/>
                    <a:pt x="779373" y="286086"/>
                    <a:pt x="783479" y="275036"/>
                  </a:cubicBezTo>
                  <a:cubicBezTo>
                    <a:pt x="928630" y="271942"/>
                    <a:pt x="1082922" y="313273"/>
                    <a:pt x="1326040" y="365759"/>
                  </a:cubicBezTo>
                  <a:cubicBezTo>
                    <a:pt x="2639746" y="404107"/>
                    <a:pt x="3770774" y="676427"/>
                    <a:pt x="4730011" y="142230"/>
                  </a:cubicBezTo>
                  <a:cubicBezTo>
                    <a:pt x="5056127" y="69969"/>
                    <a:pt x="5467429" y="-47850"/>
                    <a:pt x="5901510" y="2045"/>
                  </a:cubicBezTo>
                  <a:close/>
                </a:path>
              </a:pathLst>
            </a:custGeom>
            <a:solidFill>
              <a:schemeClr val="bg1"/>
            </a:solidFill>
            <a:ln w="19050">
              <a:extLst>
                <a:ext uri="{C807C97D-BFC1-408E-A445-0C87EB9F89A2}">
                  <ask:lineSketchStyleProps xmlns:ask="http://schemas.microsoft.com/office/drawing/2018/sketchyshapes" sd="771322087">
                    <a:custGeom>
                      <a:avLst/>
                      <a:gdLst>
                        <a:gd name="connsiteX0" fmla="*/ 1615384 w 2654366"/>
                        <a:gd name="connsiteY0" fmla="*/ 560 h 2148214"/>
                        <a:gd name="connsiteX1" fmla="*/ 2615435 w 2654366"/>
                        <a:gd name="connsiteY1" fmla="*/ 788566 h 2148214"/>
                        <a:gd name="connsiteX2" fmla="*/ 1865801 w 2654366"/>
                        <a:gd name="connsiteY2" fmla="*/ 2109284 h 2148214"/>
                        <a:gd name="connsiteX3" fmla="*/ 1865801 w 2654366"/>
                        <a:gd name="connsiteY3" fmla="*/ 2109283 h 2148214"/>
                        <a:gd name="connsiteX4" fmla="*/ 545083 w 2654366"/>
                        <a:gd name="connsiteY4" fmla="*/ 1359649 h 2148214"/>
                        <a:gd name="connsiteX5" fmla="*/ 119936 w 2654366"/>
                        <a:gd name="connsiteY5" fmla="*/ 528297 h 2148214"/>
                        <a:gd name="connsiteX6" fmla="*/ 0 w 2654366"/>
                        <a:gd name="connsiteY6" fmla="*/ 387046 h 2148214"/>
                        <a:gd name="connsiteX7" fmla="*/ 14000 w 2654366"/>
                        <a:gd name="connsiteY7" fmla="*/ 375495 h 2148214"/>
                        <a:gd name="connsiteX8" fmla="*/ 212140 w 2654366"/>
                        <a:gd name="connsiteY8" fmla="*/ 81612 h 2148214"/>
                        <a:gd name="connsiteX9" fmla="*/ 214457 w 2654366"/>
                        <a:gd name="connsiteY9" fmla="*/ 75284 h 2148214"/>
                        <a:gd name="connsiteX10" fmla="*/ 362969 w 2654366"/>
                        <a:gd name="connsiteY10" fmla="*/ 100117 h 2148214"/>
                        <a:gd name="connsiteX11" fmla="*/ 1294717 w 2654366"/>
                        <a:gd name="connsiteY11" fmla="*/ 38932 h 2148214"/>
                        <a:gd name="connsiteX12" fmla="*/ 1615384 w 2654366"/>
                        <a:gd name="connsiteY12" fmla="*/ 560 h 214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4366" h="2148214">
                          <a:moveTo>
                            <a:pt x="1615384" y="560"/>
                          </a:moveTo>
                          <a:cubicBezTo>
                            <a:pt x="2072925" y="15390"/>
                            <a:pt x="2487304" y="324050"/>
                            <a:pt x="2615435" y="788566"/>
                          </a:cubicBezTo>
                          <a:cubicBezTo>
                            <a:pt x="2773136" y="1360278"/>
                            <a:pt x="2437513" y="1951584"/>
                            <a:pt x="1865801" y="2109284"/>
                          </a:cubicBezTo>
                          <a:lnTo>
                            <a:pt x="1865801" y="2109283"/>
                          </a:lnTo>
                          <a:cubicBezTo>
                            <a:pt x="1294090" y="2266984"/>
                            <a:pt x="702784" y="1931361"/>
                            <a:pt x="545083" y="1359649"/>
                          </a:cubicBezTo>
                          <a:cubicBezTo>
                            <a:pt x="464028" y="1065800"/>
                            <a:pt x="322312" y="788682"/>
                            <a:pt x="119936" y="528297"/>
                          </a:cubicBezTo>
                          <a:lnTo>
                            <a:pt x="0" y="387046"/>
                          </a:lnTo>
                          <a:lnTo>
                            <a:pt x="14000" y="375495"/>
                          </a:lnTo>
                          <a:cubicBezTo>
                            <a:pt x="97656" y="291838"/>
                            <a:pt x="165355" y="192225"/>
                            <a:pt x="212140" y="81612"/>
                          </a:cubicBezTo>
                          <a:lnTo>
                            <a:pt x="214457" y="75284"/>
                          </a:lnTo>
                          <a:lnTo>
                            <a:pt x="362969" y="100117"/>
                          </a:lnTo>
                          <a:cubicBezTo>
                            <a:pt x="690285" y="140383"/>
                            <a:pt x="1000867" y="119988"/>
                            <a:pt x="1294717" y="38932"/>
                          </a:cubicBezTo>
                          <a:cubicBezTo>
                            <a:pt x="1401913" y="9363"/>
                            <a:pt x="1509798" y="-2862"/>
                            <a:pt x="1615384" y="560"/>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5" name="Graphic 74" descr="Route tussen twee spelden, met een pad silhouet">
              <a:extLst>
                <a:ext uri="{FF2B5EF4-FFF2-40B4-BE49-F238E27FC236}">
                  <a16:creationId xmlns:a16="http://schemas.microsoft.com/office/drawing/2014/main" id="{1F0DB6B5-D09B-E209-F476-B72ABECA9C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7564874">
              <a:off x="12438529" y="5885341"/>
              <a:ext cx="4842499" cy="4842499"/>
            </a:xfrm>
            <a:prstGeom prst="rect">
              <a:avLst/>
            </a:prstGeom>
          </p:spPr>
        </p:pic>
        <p:sp>
          <p:nvSpPr>
            <p:cNvPr id="76" name="Tekstvak 75">
              <a:extLst>
                <a:ext uri="{FF2B5EF4-FFF2-40B4-BE49-F238E27FC236}">
                  <a16:creationId xmlns:a16="http://schemas.microsoft.com/office/drawing/2014/main" id="{AD67FE3B-6C8A-1D44-6CAF-B72AC47ADE1D}"/>
                </a:ext>
              </a:extLst>
            </p:cNvPr>
            <p:cNvSpPr txBox="1"/>
            <p:nvPr/>
          </p:nvSpPr>
          <p:spPr>
            <a:xfrm rot="7052697">
              <a:off x="7638113" y="6228170"/>
              <a:ext cx="8975648" cy="1687883"/>
            </a:xfrm>
            <a:prstGeom prst="rect">
              <a:avLst/>
            </a:prstGeom>
            <a:noFill/>
          </p:spPr>
          <p:txBody>
            <a:bodyPr wrap="square" rtlCol="0">
              <a:spAutoFit/>
            </a:bodyPr>
            <a:lstStyle/>
            <a:p>
              <a:pPr algn="ctr"/>
              <a:r>
                <a:rPr lang="nl-NL" sz="900" dirty="0">
                  <a:solidFill>
                    <a:schemeClr val="bg2">
                      <a:lumMod val="25000"/>
                    </a:schemeClr>
                  </a:solidFill>
                  <a:latin typeface="Roboto" panose="02000000000000000000" pitchFamily="2" charset="0"/>
                  <a:ea typeface="Roboto" panose="02000000000000000000" pitchFamily="2" charset="0"/>
                </a:rPr>
                <a:t>ORGANISATIE</a:t>
              </a:r>
              <a:endParaRPr lang="nl-NL" sz="9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6" name="Groep 95">
            <a:extLst>
              <a:ext uri="{FF2B5EF4-FFF2-40B4-BE49-F238E27FC236}">
                <a16:creationId xmlns:a16="http://schemas.microsoft.com/office/drawing/2014/main" id="{387E308C-3DE0-A379-C4B6-F81A40F713F7}"/>
              </a:ext>
            </a:extLst>
          </p:cNvPr>
          <p:cNvGrpSpPr/>
          <p:nvPr/>
        </p:nvGrpSpPr>
        <p:grpSpPr>
          <a:xfrm rot="10800000">
            <a:off x="3648429" y="5721364"/>
            <a:ext cx="631408" cy="935748"/>
            <a:chOff x="1510210" y="3614465"/>
            <a:chExt cx="8975642" cy="13301934"/>
          </a:xfrm>
        </p:grpSpPr>
        <p:sp>
          <p:nvSpPr>
            <p:cNvPr id="61" name="Vrije vorm: vorm 60">
              <a:extLst>
                <a:ext uri="{FF2B5EF4-FFF2-40B4-BE49-F238E27FC236}">
                  <a16:creationId xmlns:a16="http://schemas.microsoft.com/office/drawing/2014/main" id="{BB2556E2-6619-74E4-DDD0-222E41419CE8}"/>
                </a:ext>
              </a:extLst>
            </p:cNvPr>
            <p:cNvSpPr/>
            <p:nvPr/>
          </p:nvSpPr>
          <p:spPr>
            <a:xfrm>
              <a:off x="5408031" y="3614465"/>
              <a:ext cx="1237859" cy="3047225"/>
            </a:xfrm>
            <a:custGeom>
              <a:avLst/>
              <a:gdLst>
                <a:gd name="connsiteX0" fmla="*/ 158935 w 338832"/>
                <a:gd name="connsiteY0" fmla="*/ 0 h 834098"/>
                <a:gd name="connsiteX1" fmla="*/ 196650 w 338832"/>
                <a:gd name="connsiteY1" fmla="*/ 267217 h 834098"/>
                <a:gd name="connsiteX2" fmla="*/ 326835 w 338832"/>
                <a:gd name="connsiteY2" fmla="*/ 789041 h 834098"/>
                <a:gd name="connsiteX3" fmla="*/ 338832 w 338832"/>
                <a:gd name="connsiteY3" fmla="*/ 820516 h 834098"/>
                <a:gd name="connsiteX4" fmla="*/ 281113 w 338832"/>
                <a:gd name="connsiteY4" fmla="*/ 829325 h 834098"/>
                <a:gd name="connsiteX5" fmla="*/ 186582 w 338832"/>
                <a:gd name="connsiteY5" fmla="*/ 834098 h 834098"/>
                <a:gd name="connsiteX6" fmla="*/ 251 w 338832"/>
                <a:gd name="connsiteY6" fmla="*/ 815314 h 834098"/>
                <a:gd name="connsiteX7" fmla="*/ 0 w 338832"/>
                <a:gd name="connsiteY7" fmla="*/ 815250 h 834098"/>
                <a:gd name="connsiteX8" fmla="*/ 7663 w 338832"/>
                <a:gd name="connsiteY8" fmla="*/ 793376 h 834098"/>
                <a:gd name="connsiteX9" fmla="*/ 123628 w 338832"/>
                <a:gd name="connsiteY9" fmla="*/ 268209 h 834098"/>
                <a:gd name="connsiteX10" fmla="*/ 153647 w 338832"/>
                <a:gd name="connsiteY10" fmla="*/ 3816 h 834098"/>
                <a:gd name="connsiteX11" fmla="*/ 158935 w 338832"/>
                <a:gd name="connsiteY11" fmla="*/ 0 h 8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832" h="834098">
                  <a:moveTo>
                    <a:pt x="158935" y="0"/>
                  </a:moveTo>
                  <a:lnTo>
                    <a:pt x="196650" y="267217"/>
                  </a:lnTo>
                  <a:cubicBezTo>
                    <a:pt x="229074" y="452432"/>
                    <a:pt x="272469" y="626374"/>
                    <a:pt x="326835" y="789041"/>
                  </a:cubicBezTo>
                  <a:lnTo>
                    <a:pt x="338832" y="820516"/>
                  </a:lnTo>
                  <a:lnTo>
                    <a:pt x="281113" y="829325"/>
                  </a:lnTo>
                  <a:cubicBezTo>
                    <a:pt x="250032" y="832481"/>
                    <a:pt x="218496" y="834098"/>
                    <a:pt x="186582" y="834098"/>
                  </a:cubicBezTo>
                  <a:cubicBezTo>
                    <a:pt x="122755" y="834098"/>
                    <a:pt x="60438" y="827630"/>
                    <a:pt x="251" y="815314"/>
                  </a:cubicBezTo>
                  <a:lnTo>
                    <a:pt x="0" y="815250"/>
                  </a:lnTo>
                  <a:lnTo>
                    <a:pt x="7663" y="793376"/>
                  </a:lnTo>
                  <a:cubicBezTo>
                    <a:pt x="57592" y="629292"/>
                    <a:pt x="96247" y="454237"/>
                    <a:pt x="123628" y="268209"/>
                  </a:cubicBezTo>
                  <a:lnTo>
                    <a:pt x="153647" y="3816"/>
                  </a:lnTo>
                  <a:lnTo>
                    <a:pt x="158935" y="0"/>
                  </a:lnTo>
                  <a:close/>
                </a:path>
              </a:pathLst>
            </a:cu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70" name="Vrije vorm: vorm 69">
              <a:extLst>
                <a:ext uri="{FF2B5EF4-FFF2-40B4-BE49-F238E27FC236}">
                  <a16:creationId xmlns:a16="http://schemas.microsoft.com/office/drawing/2014/main" id="{399598A9-012D-6ED2-820C-A864DA3AE30F}"/>
                </a:ext>
              </a:extLst>
            </p:cNvPr>
            <p:cNvSpPr/>
            <p:nvPr/>
          </p:nvSpPr>
          <p:spPr>
            <a:xfrm>
              <a:off x="2184103" y="6592831"/>
              <a:ext cx="7846126" cy="10323568"/>
            </a:xfrm>
            <a:custGeom>
              <a:avLst/>
              <a:gdLst>
                <a:gd name="connsiteX0" fmla="*/ 3223924 w 7846126"/>
                <a:gd name="connsiteY0" fmla="*/ 0 h 10323568"/>
                <a:gd name="connsiteX1" fmla="*/ 3224841 w 7846126"/>
                <a:gd name="connsiteY1" fmla="*/ 233 h 10323568"/>
                <a:gd name="connsiteX2" fmla="*/ 3905567 w 7846126"/>
                <a:gd name="connsiteY2" fmla="*/ 68857 h 10323568"/>
                <a:gd name="connsiteX3" fmla="*/ 4250918 w 7846126"/>
                <a:gd name="connsiteY3" fmla="*/ 51420 h 10323568"/>
                <a:gd name="connsiteX4" fmla="*/ 4461784 w 7846126"/>
                <a:gd name="connsiteY4" fmla="*/ 19238 h 10323568"/>
                <a:gd name="connsiteX5" fmla="*/ 4603866 w 7846126"/>
                <a:gd name="connsiteY5" fmla="*/ 392006 h 10323568"/>
                <a:gd name="connsiteX6" fmla="*/ 4745947 w 7846126"/>
                <a:gd name="connsiteY6" fmla="*/ 764774 h 10323568"/>
                <a:gd name="connsiteX7" fmla="*/ 6659156 w 7846126"/>
                <a:gd name="connsiteY7" fmla="*/ 3589062 h 10323568"/>
                <a:gd name="connsiteX8" fmla="*/ 6734502 w 7846126"/>
                <a:gd name="connsiteY8" fmla="*/ 9136598 h 10323568"/>
                <a:gd name="connsiteX9" fmla="*/ 1186966 w 7846126"/>
                <a:gd name="connsiteY9" fmla="*/ 9211944 h 10323568"/>
                <a:gd name="connsiteX10" fmla="*/ 1186969 w 7846126"/>
                <a:gd name="connsiteY10" fmla="*/ 9211940 h 10323568"/>
                <a:gd name="connsiteX11" fmla="*/ 1111623 w 7846126"/>
                <a:gd name="connsiteY11" fmla="*/ 3664404 h 10323568"/>
                <a:gd name="connsiteX12" fmla="*/ 2947422 w 7846126"/>
                <a:gd name="connsiteY12" fmla="*/ 789200 h 10323568"/>
                <a:gd name="connsiteX13" fmla="*/ 3080143 w 7846126"/>
                <a:gd name="connsiteY13" fmla="*/ 410384 h 10323568"/>
                <a:gd name="connsiteX14" fmla="*/ 3223924 w 7846126"/>
                <a:gd name="connsiteY14" fmla="*/ 0 h 103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846126" h="10323568" fill="none" extrusionOk="0">
                  <a:moveTo>
                    <a:pt x="3223924" y="0"/>
                  </a:moveTo>
                  <a:cubicBezTo>
                    <a:pt x="3224381" y="81"/>
                    <a:pt x="3224483" y="99"/>
                    <a:pt x="3224841" y="233"/>
                  </a:cubicBezTo>
                  <a:cubicBezTo>
                    <a:pt x="3399193" y="12718"/>
                    <a:pt x="3701323" y="108987"/>
                    <a:pt x="3905567" y="68857"/>
                  </a:cubicBezTo>
                  <a:cubicBezTo>
                    <a:pt x="3999564" y="68041"/>
                    <a:pt x="4124479" y="60865"/>
                    <a:pt x="4250918" y="51420"/>
                  </a:cubicBezTo>
                  <a:cubicBezTo>
                    <a:pt x="4294623" y="43749"/>
                    <a:pt x="4413483" y="28621"/>
                    <a:pt x="4461784" y="19238"/>
                  </a:cubicBezTo>
                  <a:cubicBezTo>
                    <a:pt x="4519198" y="153731"/>
                    <a:pt x="4534497" y="241677"/>
                    <a:pt x="4603866" y="392006"/>
                  </a:cubicBezTo>
                  <a:cubicBezTo>
                    <a:pt x="4673235" y="542336"/>
                    <a:pt x="4720603" y="670078"/>
                    <a:pt x="4745947" y="764774"/>
                  </a:cubicBezTo>
                  <a:cubicBezTo>
                    <a:pt x="5463150" y="1921223"/>
                    <a:pt x="6035602" y="2890570"/>
                    <a:pt x="6659156" y="3589062"/>
                  </a:cubicBezTo>
                  <a:cubicBezTo>
                    <a:pt x="8417074" y="5454191"/>
                    <a:pt x="8180042" y="7608733"/>
                    <a:pt x="6734502" y="9136598"/>
                  </a:cubicBezTo>
                  <a:cubicBezTo>
                    <a:pt x="5237027" y="10894411"/>
                    <a:pt x="2764348" y="10432628"/>
                    <a:pt x="1186966" y="9211944"/>
                  </a:cubicBezTo>
                  <a:cubicBezTo>
                    <a:pt x="1186966" y="9211943"/>
                    <a:pt x="1186968" y="9211942"/>
                    <a:pt x="1186969" y="9211940"/>
                  </a:cubicBezTo>
                  <a:cubicBezTo>
                    <a:pt x="-430988" y="8133501"/>
                    <a:pt x="-349033" y="4982150"/>
                    <a:pt x="1111623" y="3664404"/>
                  </a:cubicBezTo>
                  <a:cubicBezTo>
                    <a:pt x="1822170" y="2842676"/>
                    <a:pt x="2468247" y="1815957"/>
                    <a:pt x="2947422" y="789200"/>
                  </a:cubicBezTo>
                  <a:cubicBezTo>
                    <a:pt x="2999716" y="597738"/>
                    <a:pt x="3015994" y="584717"/>
                    <a:pt x="3080143" y="410384"/>
                  </a:cubicBezTo>
                  <a:cubicBezTo>
                    <a:pt x="3144292" y="236051"/>
                    <a:pt x="3196721" y="99356"/>
                    <a:pt x="3223924" y="0"/>
                  </a:cubicBezTo>
                  <a:close/>
                </a:path>
                <a:path w="7846126" h="10323568" stroke="0" extrusionOk="0">
                  <a:moveTo>
                    <a:pt x="3223924" y="0"/>
                  </a:moveTo>
                  <a:cubicBezTo>
                    <a:pt x="3224299" y="124"/>
                    <a:pt x="3224644" y="225"/>
                    <a:pt x="3224841" y="233"/>
                  </a:cubicBezTo>
                  <a:cubicBezTo>
                    <a:pt x="3499705" y="54553"/>
                    <a:pt x="3712823" y="55970"/>
                    <a:pt x="3905567" y="68857"/>
                  </a:cubicBezTo>
                  <a:cubicBezTo>
                    <a:pt x="4024632" y="57423"/>
                    <a:pt x="4141321" y="57673"/>
                    <a:pt x="4250918" y="51420"/>
                  </a:cubicBezTo>
                  <a:cubicBezTo>
                    <a:pt x="4328135" y="47958"/>
                    <a:pt x="4362248" y="38721"/>
                    <a:pt x="4461784" y="19238"/>
                  </a:cubicBezTo>
                  <a:cubicBezTo>
                    <a:pt x="4506876" y="178782"/>
                    <a:pt x="4555048" y="229928"/>
                    <a:pt x="4595341" y="369640"/>
                  </a:cubicBezTo>
                  <a:cubicBezTo>
                    <a:pt x="4635633" y="509352"/>
                    <a:pt x="4689834" y="638485"/>
                    <a:pt x="4745947" y="764774"/>
                  </a:cubicBezTo>
                  <a:cubicBezTo>
                    <a:pt x="5350104" y="1866348"/>
                    <a:pt x="5948062" y="2999845"/>
                    <a:pt x="6659156" y="3589062"/>
                  </a:cubicBezTo>
                  <a:cubicBezTo>
                    <a:pt x="8699038" y="5031273"/>
                    <a:pt x="8674531" y="7627746"/>
                    <a:pt x="6734502" y="9136598"/>
                  </a:cubicBezTo>
                  <a:cubicBezTo>
                    <a:pt x="5181191" y="10742138"/>
                    <a:pt x="2766354" y="10454712"/>
                    <a:pt x="1186966" y="9211944"/>
                  </a:cubicBezTo>
                  <a:cubicBezTo>
                    <a:pt x="1186967" y="9211944"/>
                    <a:pt x="1186968" y="9211941"/>
                    <a:pt x="1186969" y="9211940"/>
                  </a:cubicBezTo>
                  <a:cubicBezTo>
                    <a:pt x="-484882" y="7358553"/>
                    <a:pt x="-715679" y="5045239"/>
                    <a:pt x="1111623" y="3664404"/>
                  </a:cubicBezTo>
                  <a:cubicBezTo>
                    <a:pt x="1632276" y="2824926"/>
                    <a:pt x="2274728" y="1871531"/>
                    <a:pt x="2947422" y="789200"/>
                  </a:cubicBezTo>
                  <a:cubicBezTo>
                    <a:pt x="2993560" y="630168"/>
                    <a:pt x="3033678" y="583037"/>
                    <a:pt x="3091203" y="378816"/>
                  </a:cubicBezTo>
                  <a:cubicBezTo>
                    <a:pt x="3148728" y="174595"/>
                    <a:pt x="3157929" y="134138"/>
                    <a:pt x="3223924" y="0"/>
                  </a:cubicBezTo>
                  <a:close/>
                </a:path>
              </a:pathLst>
            </a:custGeom>
            <a:solidFill>
              <a:schemeClr val="bg1"/>
            </a:solidFill>
            <a:ln w="19050">
              <a:extLst>
                <a:ext uri="{C807C97D-BFC1-408E-A445-0C87EB9F89A2}">
                  <ask:lineSketchStyleProps xmlns:ask="http://schemas.microsoft.com/office/drawing/2018/sketchyshapes" sd="3517600621">
                    <a:custGeom>
                      <a:avLst/>
                      <a:gdLst>
                        <a:gd name="connsiteX0" fmla="*/ 882465 w 2147672"/>
                        <a:gd name="connsiteY0" fmla="*/ 0 h 2825807"/>
                        <a:gd name="connsiteX1" fmla="*/ 882716 w 2147672"/>
                        <a:gd name="connsiteY1" fmla="*/ 64 h 2825807"/>
                        <a:gd name="connsiteX2" fmla="*/ 1069047 w 2147672"/>
                        <a:gd name="connsiteY2" fmla="*/ 18848 h 2825807"/>
                        <a:gd name="connsiteX3" fmla="*/ 1163578 w 2147672"/>
                        <a:gd name="connsiteY3" fmla="*/ 14075 h 2825807"/>
                        <a:gd name="connsiteX4" fmla="*/ 1221297 w 2147672"/>
                        <a:gd name="connsiteY4" fmla="*/ 5266 h 2825807"/>
                        <a:gd name="connsiteX5" fmla="*/ 1299079 w 2147672"/>
                        <a:gd name="connsiteY5" fmla="*/ 209337 h 2825807"/>
                        <a:gd name="connsiteX6" fmla="*/ 1822770 w 2147672"/>
                        <a:gd name="connsiteY6" fmla="*/ 982412 h 2825807"/>
                        <a:gd name="connsiteX7" fmla="*/ 1843394 w 2147672"/>
                        <a:gd name="connsiteY7" fmla="*/ 2500905 h 2825807"/>
                        <a:gd name="connsiteX8" fmla="*/ 324901 w 2147672"/>
                        <a:gd name="connsiteY8" fmla="*/ 2521529 h 2825807"/>
                        <a:gd name="connsiteX9" fmla="*/ 324902 w 2147672"/>
                        <a:gd name="connsiteY9" fmla="*/ 2521528 h 2825807"/>
                        <a:gd name="connsiteX10" fmla="*/ 304278 w 2147672"/>
                        <a:gd name="connsiteY10" fmla="*/ 1003035 h 2825807"/>
                        <a:gd name="connsiteX11" fmla="*/ 806780 w 2147672"/>
                        <a:gd name="connsiteY11" fmla="*/ 216023 h 2825807"/>
                        <a:gd name="connsiteX12" fmla="*/ 882465 w 2147672"/>
                        <a:gd name="connsiteY12" fmla="*/ 0 h 282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7672" h="2825807">
                          <a:moveTo>
                            <a:pt x="882465" y="0"/>
                          </a:moveTo>
                          <a:lnTo>
                            <a:pt x="882716" y="64"/>
                          </a:lnTo>
                          <a:cubicBezTo>
                            <a:pt x="942903" y="12380"/>
                            <a:pt x="1005220" y="18848"/>
                            <a:pt x="1069047" y="18848"/>
                          </a:cubicBezTo>
                          <a:cubicBezTo>
                            <a:pt x="1100961" y="18848"/>
                            <a:pt x="1132497" y="17231"/>
                            <a:pt x="1163578" y="14075"/>
                          </a:cubicBezTo>
                          <a:lnTo>
                            <a:pt x="1221297" y="5266"/>
                          </a:lnTo>
                          <a:lnTo>
                            <a:pt x="1299079" y="209337"/>
                          </a:lnTo>
                          <a:cubicBezTo>
                            <a:pt x="1429756" y="512124"/>
                            <a:pt x="1604320" y="769816"/>
                            <a:pt x="1822770" y="982412"/>
                          </a:cubicBezTo>
                          <a:cubicBezTo>
                            <a:pt x="2247786" y="1396037"/>
                            <a:pt x="2257019" y="2075890"/>
                            <a:pt x="1843394" y="2500905"/>
                          </a:cubicBezTo>
                          <a:cubicBezTo>
                            <a:pt x="1429769" y="2925921"/>
                            <a:pt x="749916" y="2935154"/>
                            <a:pt x="324901" y="2521529"/>
                          </a:cubicBezTo>
                          <a:lnTo>
                            <a:pt x="324902" y="2521528"/>
                          </a:lnTo>
                          <a:cubicBezTo>
                            <a:pt x="-100114" y="2107903"/>
                            <a:pt x="-109347" y="1428050"/>
                            <a:pt x="304278" y="1003035"/>
                          </a:cubicBezTo>
                          <a:cubicBezTo>
                            <a:pt x="516874" y="784585"/>
                            <a:pt x="684375" y="522247"/>
                            <a:pt x="806780" y="216023"/>
                          </a:cubicBezTo>
                          <a:lnTo>
                            <a:pt x="882465" y="0"/>
                          </a:ln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77" name="Graphic 76" descr="Schoenafdrukken silhouet">
              <a:extLst>
                <a:ext uri="{FF2B5EF4-FFF2-40B4-BE49-F238E27FC236}">
                  <a16:creationId xmlns:a16="http://schemas.microsoft.com/office/drawing/2014/main" id="{51343E3C-25DC-C621-9ADA-50AFCBC0EB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4145442" y="12021966"/>
              <a:ext cx="3820496" cy="3820495"/>
            </a:xfrm>
            <a:prstGeom prst="rect">
              <a:avLst/>
            </a:prstGeom>
          </p:spPr>
        </p:pic>
        <p:sp>
          <p:nvSpPr>
            <p:cNvPr id="78" name="Tekstvak 77">
              <a:extLst>
                <a:ext uri="{FF2B5EF4-FFF2-40B4-BE49-F238E27FC236}">
                  <a16:creationId xmlns:a16="http://schemas.microsoft.com/office/drawing/2014/main" id="{5C2A0DF2-C1C4-8537-77BF-A60341898C83}"/>
                </a:ext>
              </a:extLst>
            </p:cNvPr>
            <p:cNvSpPr txBox="1"/>
            <p:nvPr/>
          </p:nvSpPr>
          <p:spPr>
            <a:xfrm rot="10800000">
              <a:off x="1510210" y="9047551"/>
              <a:ext cx="8975642" cy="2625082"/>
            </a:xfrm>
            <a:prstGeom prst="rect">
              <a:avLst/>
            </a:prstGeom>
            <a:noFill/>
          </p:spPr>
          <p:txBody>
            <a:bodyPr wrap="square" rtlCol="0">
              <a:spAutoFit/>
            </a:bodyPr>
            <a:lstStyle/>
            <a:p>
              <a:pPr algn="ctr"/>
              <a:r>
                <a:rPr lang="nl-NL" sz="600" dirty="0">
                  <a:solidFill>
                    <a:schemeClr val="bg2">
                      <a:lumMod val="25000"/>
                    </a:schemeClr>
                  </a:solidFill>
                  <a:latin typeface="Roboto" panose="02000000000000000000" pitchFamily="2" charset="0"/>
                  <a:ea typeface="Roboto" panose="02000000000000000000" pitchFamily="2" charset="0"/>
                </a:rPr>
                <a:t>STAPPEN</a:t>
              </a:r>
              <a:endParaRPr lang="nl-NL" sz="6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88" name="Groep 87">
            <a:extLst>
              <a:ext uri="{FF2B5EF4-FFF2-40B4-BE49-F238E27FC236}">
                <a16:creationId xmlns:a16="http://schemas.microsoft.com/office/drawing/2014/main" id="{5A2EB824-9671-64ED-679D-0DB4D28436EC}"/>
              </a:ext>
            </a:extLst>
          </p:cNvPr>
          <p:cNvGrpSpPr/>
          <p:nvPr/>
        </p:nvGrpSpPr>
        <p:grpSpPr>
          <a:xfrm rot="3766463">
            <a:off x="1070132" y="5837485"/>
            <a:ext cx="933745" cy="711580"/>
            <a:chOff x="-6362289" y="-4660071"/>
            <a:chExt cx="12336726" cy="9401459"/>
          </a:xfrm>
        </p:grpSpPr>
        <p:sp>
          <p:nvSpPr>
            <p:cNvPr id="82" name="Vrije vorm: vorm 81">
              <a:extLst>
                <a:ext uri="{FF2B5EF4-FFF2-40B4-BE49-F238E27FC236}">
                  <a16:creationId xmlns:a16="http://schemas.microsoft.com/office/drawing/2014/main" id="{CC2A1207-53DF-FFDA-D6FF-B3CFC55146AE}"/>
                </a:ext>
              </a:extLst>
            </p:cNvPr>
            <p:cNvSpPr/>
            <p:nvPr/>
          </p:nvSpPr>
          <p:spPr>
            <a:xfrm>
              <a:off x="2765752" y="1376509"/>
              <a:ext cx="3208685" cy="2190898"/>
            </a:xfrm>
            <a:custGeom>
              <a:avLst/>
              <a:gdLst>
                <a:gd name="connsiteX0" fmla="*/ 147462 w 878294"/>
                <a:gd name="connsiteY0" fmla="*/ 0 h 599701"/>
                <a:gd name="connsiteX1" fmla="*/ 229544 w 878294"/>
                <a:gd name="connsiteY1" fmla="*/ 88571 h 599701"/>
                <a:gd name="connsiteX2" fmla="*/ 878294 w 878294"/>
                <a:gd name="connsiteY2" fmla="*/ 599701 h 599701"/>
                <a:gd name="connsiteX3" fmla="*/ 84175 w 878294"/>
                <a:gd name="connsiteY3" fmla="*/ 372750 h 599701"/>
                <a:gd name="connsiteX4" fmla="*/ 0 w 878294"/>
                <a:gd name="connsiteY4" fmla="*/ 362407 h 599701"/>
                <a:gd name="connsiteX5" fmla="*/ 4062 w 878294"/>
                <a:gd name="connsiteY5" fmla="*/ 335791 h 599701"/>
                <a:gd name="connsiteX6" fmla="*/ 143178 w 878294"/>
                <a:gd name="connsiteY6" fmla="*/ 5192 h 599701"/>
                <a:gd name="connsiteX7" fmla="*/ 147462 w 878294"/>
                <a:gd name="connsiteY7" fmla="*/ 0 h 599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8294" h="599701">
                  <a:moveTo>
                    <a:pt x="147462" y="0"/>
                  </a:moveTo>
                  <a:lnTo>
                    <a:pt x="229544" y="88571"/>
                  </a:lnTo>
                  <a:cubicBezTo>
                    <a:pt x="412114" y="269832"/>
                    <a:pt x="628363" y="440208"/>
                    <a:pt x="878294" y="599701"/>
                  </a:cubicBezTo>
                  <a:cubicBezTo>
                    <a:pt x="602704" y="490370"/>
                    <a:pt x="337998" y="414719"/>
                    <a:pt x="84175" y="372750"/>
                  </a:cubicBezTo>
                  <a:lnTo>
                    <a:pt x="0" y="362407"/>
                  </a:lnTo>
                  <a:lnTo>
                    <a:pt x="4062" y="335791"/>
                  </a:lnTo>
                  <a:cubicBezTo>
                    <a:pt x="28694" y="215418"/>
                    <a:pt x="76719" y="103566"/>
                    <a:pt x="143178" y="5192"/>
                  </a:cubicBezTo>
                  <a:lnTo>
                    <a:pt x="147462" y="0"/>
                  </a:lnTo>
                  <a:close/>
                </a:path>
              </a:pathLst>
            </a:cu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83" name="Vrije vorm: vorm 82">
              <a:extLst>
                <a:ext uri="{FF2B5EF4-FFF2-40B4-BE49-F238E27FC236}">
                  <a16:creationId xmlns:a16="http://schemas.microsoft.com/office/drawing/2014/main" id="{D748A938-6636-67C5-6AD8-55707D9DD10C}"/>
                </a:ext>
              </a:extLst>
            </p:cNvPr>
            <p:cNvSpPr/>
            <p:nvPr/>
          </p:nvSpPr>
          <p:spPr>
            <a:xfrm>
              <a:off x="-6362289" y="-4660071"/>
              <a:ext cx="9666762" cy="7848221"/>
            </a:xfrm>
            <a:custGeom>
              <a:avLst/>
              <a:gdLst>
                <a:gd name="connsiteX0" fmla="*/ 3882096 w 9666762"/>
                <a:gd name="connsiteY0" fmla="*/ 233 h 7848221"/>
                <a:gd name="connsiteX1" fmla="*/ 7657111 w 9666762"/>
                <a:gd name="connsiteY1" fmla="*/ 2717781 h 7848221"/>
                <a:gd name="connsiteX2" fmla="*/ 9340666 w 9666762"/>
                <a:gd name="connsiteY2" fmla="*/ 5684693 h 7848221"/>
                <a:gd name="connsiteX3" fmla="*/ 9666762 w 9666762"/>
                <a:gd name="connsiteY3" fmla="*/ 6036573 h 7848221"/>
                <a:gd name="connsiteX4" fmla="*/ 9651111 w 9666762"/>
                <a:gd name="connsiteY4" fmla="*/ 6055541 h 7848221"/>
                <a:gd name="connsiteX5" fmla="*/ 9142876 w 9666762"/>
                <a:gd name="connsiteY5" fmla="*/ 7263322 h 7848221"/>
                <a:gd name="connsiteX6" fmla="*/ 9128036 w 9666762"/>
                <a:gd name="connsiteY6" fmla="*/ 7360558 h 7848221"/>
                <a:gd name="connsiteX7" fmla="*/ 8521519 w 9666762"/>
                <a:gd name="connsiteY7" fmla="*/ 7286031 h 7848221"/>
                <a:gd name="connsiteX8" fmla="*/ 5130454 w 9666762"/>
                <a:gd name="connsiteY8" fmla="*/ 7657090 h 7848221"/>
                <a:gd name="connsiteX9" fmla="*/ 191134 w 9666762"/>
                <a:gd name="connsiteY9" fmla="*/ 5130442 h 7848221"/>
                <a:gd name="connsiteX10" fmla="*/ 2717787 w 9666762"/>
                <a:gd name="connsiteY10" fmla="*/ 191130 h 7848221"/>
                <a:gd name="connsiteX11" fmla="*/ 2717787 w 9666762"/>
                <a:gd name="connsiteY11" fmla="*/ 191133 h 7848221"/>
                <a:gd name="connsiteX12" fmla="*/ 3882096 w 9666762"/>
                <a:gd name="connsiteY12" fmla="*/ 233 h 78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666762" h="7848221" fill="none" extrusionOk="0">
                  <a:moveTo>
                    <a:pt x="3882096" y="233"/>
                  </a:moveTo>
                  <a:cubicBezTo>
                    <a:pt x="5515546" y="-464"/>
                    <a:pt x="6882612" y="1223181"/>
                    <a:pt x="7657111" y="2717781"/>
                  </a:cubicBezTo>
                  <a:cubicBezTo>
                    <a:pt x="8164703" y="3688991"/>
                    <a:pt x="8446759" y="4735896"/>
                    <a:pt x="9340666" y="5684693"/>
                  </a:cubicBezTo>
                  <a:cubicBezTo>
                    <a:pt x="9416897" y="5773715"/>
                    <a:pt x="9588972" y="5974460"/>
                    <a:pt x="9666762" y="6036573"/>
                  </a:cubicBezTo>
                  <a:cubicBezTo>
                    <a:pt x="9663162" y="6040803"/>
                    <a:pt x="9655322" y="6050848"/>
                    <a:pt x="9651111" y="6055541"/>
                  </a:cubicBezTo>
                  <a:cubicBezTo>
                    <a:pt x="9467323" y="6422648"/>
                    <a:pt x="9243963" y="6846560"/>
                    <a:pt x="9142876" y="7263322"/>
                  </a:cubicBezTo>
                  <a:cubicBezTo>
                    <a:pt x="9141589" y="7296915"/>
                    <a:pt x="9129026" y="7335186"/>
                    <a:pt x="9128036" y="7360558"/>
                  </a:cubicBezTo>
                  <a:cubicBezTo>
                    <a:pt x="8860197" y="7309902"/>
                    <a:pt x="8769640" y="7301141"/>
                    <a:pt x="8521519" y="7286031"/>
                  </a:cubicBezTo>
                  <a:cubicBezTo>
                    <a:pt x="7526477" y="7364059"/>
                    <a:pt x="6064304" y="7425954"/>
                    <a:pt x="5130454" y="7657090"/>
                  </a:cubicBezTo>
                  <a:cubicBezTo>
                    <a:pt x="3348776" y="8354866"/>
                    <a:pt x="1023225" y="7419814"/>
                    <a:pt x="191134" y="5130442"/>
                  </a:cubicBezTo>
                  <a:cubicBezTo>
                    <a:pt x="-434924" y="2945904"/>
                    <a:pt x="1128562" y="637528"/>
                    <a:pt x="2717787" y="191130"/>
                  </a:cubicBezTo>
                  <a:lnTo>
                    <a:pt x="2717787" y="191133"/>
                  </a:lnTo>
                  <a:cubicBezTo>
                    <a:pt x="3110918" y="10455"/>
                    <a:pt x="3490957" y="13978"/>
                    <a:pt x="3882096" y="233"/>
                  </a:cubicBezTo>
                  <a:close/>
                </a:path>
                <a:path w="9666762" h="7848221" stroke="0" extrusionOk="0">
                  <a:moveTo>
                    <a:pt x="3882096" y="233"/>
                  </a:moveTo>
                  <a:cubicBezTo>
                    <a:pt x="5901719" y="-85802"/>
                    <a:pt x="7076718" y="977658"/>
                    <a:pt x="7657111" y="2717781"/>
                  </a:cubicBezTo>
                  <a:cubicBezTo>
                    <a:pt x="8022172" y="3912578"/>
                    <a:pt x="8333725" y="4790883"/>
                    <a:pt x="9340666" y="5684693"/>
                  </a:cubicBezTo>
                  <a:cubicBezTo>
                    <a:pt x="9429364" y="5784519"/>
                    <a:pt x="9533978" y="5861296"/>
                    <a:pt x="9666762" y="6036573"/>
                  </a:cubicBezTo>
                  <a:cubicBezTo>
                    <a:pt x="9660112" y="6044564"/>
                    <a:pt x="9658555" y="6046268"/>
                    <a:pt x="9651111" y="6055541"/>
                  </a:cubicBezTo>
                  <a:cubicBezTo>
                    <a:pt x="9379985" y="6390151"/>
                    <a:pt x="9172608" y="6907567"/>
                    <a:pt x="9142876" y="7263322"/>
                  </a:cubicBezTo>
                  <a:cubicBezTo>
                    <a:pt x="9140870" y="7283612"/>
                    <a:pt x="9134112" y="7326133"/>
                    <a:pt x="9128036" y="7360558"/>
                  </a:cubicBezTo>
                  <a:cubicBezTo>
                    <a:pt x="8901217" y="7307764"/>
                    <a:pt x="8816911" y="7324915"/>
                    <a:pt x="8521519" y="7286031"/>
                  </a:cubicBezTo>
                  <a:cubicBezTo>
                    <a:pt x="7199473" y="7344840"/>
                    <a:pt x="6096765" y="7269858"/>
                    <a:pt x="5130454" y="7657090"/>
                  </a:cubicBezTo>
                  <a:cubicBezTo>
                    <a:pt x="3449525" y="8164501"/>
                    <a:pt x="1018104" y="7422720"/>
                    <a:pt x="191134" y="5130442"/>
                  </a:cubicBezTo>
                  <a:cubicBezTo>
                    <a:pt x="-767227" y="3419536"/>
                    <a:pt x="702124" y="340544"/>
                    <a:pt x="2717787" y="191130"/>
                  </a:cubicBezTo>
                  <a:lnTo>
                    <a:pt x="2717787" y="191133"/>
                  </a:lnTo>
                  <a:cubicBezTo>
                    <a:pt x="3142727" y="84079"/>
                    <a:pt x="3520623" y="-52761"/>
                    <a:pt x="3882096" y="233"/>
                  </a:cubicBezTo>
                  <a:close/>
                </a:path>
              </a:pathLst>
            </a:custGeom>
            <a:solidFill>
              <a:schemeClr val="bg1"/>
            </a:solidFill>
            <a:ln w="19050">
              <a:extLst>
                <a:ext uri="{C807C97D-BFC1-408E-A445-0C87EB9F89A2}">
                  <ask:lineSketchStyleProps xmlns:ask="http://schemas.microsoft.com/office/drawing/2018/sketchyshapes" sd="3610173651">
                    <a:custGeom>
                      <a:avLst/>
                      <a:gdLst>
                        <a:gd name="connsiteX0" fmla="*/ 1062622 w 2646022"/>
                        <a:gd name="connsiteY0" fmla="*/ 64 h 2148249"/>
                        <a:gd name="connsiteX1" fmla="*/ 2095933 w 2646022"/>
                        <a:gd name="connsiteY1" fmla="*/ 743923 h 2148249"/>
                        <a:gd name="connsiteX2" fmla="*/ 2556762 w 2646022"/>
                        <a:gd name="connsiteY2" fmla="*/ 1556039 h 2148249"/>
                        <a:gd name="connsiteX3" fmla="*/ 2646022 w 2646022"/>
                        <a:gd name="connsiteY3" fmla="*/ 1652357 h 2148249"/>
                        <a:gd name="connsiteX4" fmla="*/ 2641738 w 2646022"/>
                        <a:gd name="connsiteY4" fmla="*/ 1657549 h 2148249"/>
                        <a:gd name="connsiteX5" fmla="*/ 2502622 w 2646022"/>
                        <a:gd name="connsiteY5" fmla="*/ 1988148 h 2148249"/>
                        <a:gd name="connsiteX6" fmla="*/ 2498560 w 2646022"/>
                        <a:gd name="connsiteY6" fmla="*/ 2014764 h 2148249"/>
                        <a:gd name="connsiteX7" fmla="*/ 2332542 w 2646022"/>
                        <a:gd name="connsiteY7" fmla="*/ 1994364 h 2148249"/>
                        <a:gd name="connsiteX8" fmla="*/ 1404327 w 2646022"/>
                        <a:gd name="connsiteY8" fmla="*/ 2095932 h 2148249"/>
                        <a:gd name="connsiteX9" fmla="*/ 52318 w 2646022"/>
                        <a:gd name="connsiteY9" fmla="*/ 1404327 h 2148249"/>
                        <a:gd name="connsiteX10" fmla="*/ 743923 w 2646022"/>
                        <a:gd name="connsiteY10" fmla="*/ 52317 h 2148249"/>
                        <a:gd name="connsiteX11" fmla="*/ 743923 w 2646022"/>
                        <a:gd name="connsiteY11" fmla="*/ 52318 h 2148249"/>
                        <a:gd name="connsiteX12" fmla="*/ 1062622 w 2646022"/>
                        <a:gd name="connsiteY12" fmla="*/ 64 h 214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46022" h="2148249">
                          <a:moveTo>
                            <a:pt x="1062622" y="64"/>
                          </a:moveTo>
                          <a:cubicBezTo>
                            <a:pt x="1520375" y="-4978"/>
                            <a:pt x="1947760" y="285406"/>
                            <a:pt x="2095933" y="743923"/>
                          </a:cubicBezTo>
                          <a:cubicBezTo>
                            <a:pt x="2189665" y="1033978"/>
                            <a:pt x="2343275" y="1304683"/>
                            <a:pt x="2556762" y="1556039"/>
                          </a:cubicBezTo>
                          <a:lnTo>
                            <a:pt x="2646022" y="1652357"/>
                          </a:lnTo>
                          <a:lnTo>
                            <a:pt x="2641738" y="1657549"/>
                          </a:lnTo>
                          <a:cubicBezTo>
                            <a:pt x="2575279" y="1755923"/>
                            <a:pt x="2527254" y="1867775"/>
                            <a:pt x="2502622" y="1988148"/>
                          </a:cubicBezTo>
                          <a:lnTo>
                            <a:pt x="2498560" y="2014764"/>
                          </a:lnTo>
                          <a:lnTo>
                            <a:pt x="2332542" y="1994364"/>
                          </a:lnTo>
                          <a:cubicBezTo>
                            <a:pt x="2003787" y="1968343"/>
                            <a:pt x="1694382" y="2002199"/>
                            <a:pt x="1404327" y="2095932"/>
                          </a:cubicBezTo>
                          <a:cubicBezTo>
                            <a:pt x="839999" y="2278297"/>
                            <a:pt x="234683" y="1968655"/>
                            <a:pt x="52318" y="1404327"/>
                          </a:cubicBezTo>
                          <a:cubicBezTo>
                            <a:pt x="-130048" y="839998"/>
                            <a:pt x="179594" y="234683"/>
                            <a:pt x="743923" y="52317"/>
                          </a:cubicBezTo>
                          <a:lnTo>
                            <a:pt x="743923" y="52318"/>
                          </a:lnTo>
                          <a:cubicBezTo>
                            <a:pt x="849734" y="18124"/>
                            <a:pt x="956987" y="1228"/>
                            <a:pt x="1062622" y="64"/>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4" name="Graphic 83" descr="Beer silhouet">
              <a:extLst>
                <a:ext uri="{FF2B5EF4-FFF2-40B4-BE49-F238E27FC236}">
                  <a16:creationId xmlns:a16="http://schemas.microsoft.com/office/drawing/2014/main" id="{57E34848-4AF4-91F2-C092-78054B701AF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7922951">
              <a:off x="-6090254" y="-3801740"/>
              <a:ext cx="4802150" cy="4802149"/>
            </a:xfrm>
            <a:prstGeom prst="rect">
              <a:avLst/>
            </a:prstGeom>
          </p:spPr>
        </p:pic>
        <p:sp>
          <p:nvSpPr>
            <p:cNvPr id="85" name="Tekstvak 84">
              <a:extLst>
                <a:ext uri="{FF2B5EF4-FFF2-40B4-BE49-F238E27FC236}">
                  <a16:creationId xmlns:a16="http://schemas.microsoft.com/office/drawing/2014/main" id="{549480FD-B706-5D2E-A1D4-0BE6C9E91943}"/>
                </a:ext>
              </a:extLst>
            </p:cNvPr>
            <p:cNvSpPr txBox="1"/>
            <p:nvPr/>
          </p:nvSpPr>
          <p:spPr>
            <a:xfrm rot="17885790">
              <a:off x="-5302718" y="-1169667"/>
              <a:ext cx="8975642" cy="2846467"/>
            </a:xfrm>
            <a:prstGeom prst="rect">
              <a:avLst/>
            </a:prstGeom>
            <a:noFill/>
          </p:spPr>
          <p:txBody>
            <a:bodyPr wrap="square" rtlCol="0">
              <a:spAutoFit/>
            </a:bodyPr>
            <a:lstStyle/>
            <a:p>
              <a:pPr algn="ctr"/>
              <a:r>
                <a:rPr lang="nl-NL" sz="800" dirty="0">
                  <a:solidFill>
                    <a:schemeClr val="bg2">
                      <a:lumMod val="25000"/>
                    </a:schemeClr>
                  </a:solidFill>
                  <a:latin typeface="Roboto" panose="02000000000000000000" pitchFamily="2" charset="0"/>
                  <a:ea typeface="Roboto" panose="02000000000000000000" pitchFamily="2" charset="0"/>
                </a:rPr>
                <a:t>BEREN</a:t>
              </a:r>
              <a:endParaRPr lang="nl-NL" sz="800" b="1" dirty="0">
                <a:solidFill>
                  <a:schemeClr val="bg2">
                    <a:lumMod val="25000"/>
                  </a:schemeClr>
                </a:solidFill>
                <a:latin typeface="Roboto" panose="02000000000000000000" pitchFamily="2" charset="0"/>
                <a:ea typeface="Roboto" panose="02000000000000000000" pitchFamily="2" charset="0"/>
              </a:endParaRPr>
            </a:p>
          </p:txBody>
        </p:sp>
      </p:grpSp>
      <p:grpSp>
        <p:nvGrpSpPr>
          <p:cNvPr id="97" name="Groep 96">
            <a:extLst>
              <a:ext uri="{FF2B5EF4-FFF2-40B4-BE49-F238E27FC236}">
                <a16:creationId xmlns:a16="http://schemas.microsoft.com/office/drawing/2014/main" id="{C7D89457-DD25-25F5-5905-BB457AF18C69}"/>
              </a:ext>
            </a:extLst>
          </p:cNvPr>
          <p:cNvGrpSpPr/>
          <p:nvPr/>
        </p:nvGrpSpPr>
        <p:grpSpPr>
          <a:xfrm rot="7141837">
            <a:off x="4274091" y="5825188"/>
            <a:ext cx="835912" cy="696083"/>
            <a:chOff x="-6219515" y="2251397"/>
            <a:chExt cx="12190254" cy="9792694"/>
          </a:xfrm>
        </p:grpSpPr>
        <p:sp>
          <p:nvSpPr>
            <p:cNvPr id="62" name="Vrije vorm: vorm 61">
              <a:extLst>
                <a:ext uri="{FF2B5EF4-FFF2-40B4-BE49-F238E27FC236}">
                  <a16:creationId xmlns:a16="http://schemas.microsoft.com/office/drawing/2014/main" id="{EC6457C9-B638-9AA0-D4E2-3BF708B9CCB1}"/>
                </a:ext>
              </a:extLst>
            </p:cNvPr>
            <p:cNvSpPr/>
            <p:nvPr/>
          </p:nvSpPr>
          <p:spPr>
            <a:xfrm>
              <a:off x="2952890" y="3616229"/>
              <a:ext cx="3017849" cy="1972051"/>
            </a:xfrm>
            <a:custGeom>
              <a:avLst/>
              <a:gdLst>
                <a:gd name="connsiteX0" fmla="*/ 826057 w 826057"/>
                <a:gd name="connsiteY0" fmla="*/ 0 h 539797"/>
                <a:gd name="connsiteX1" fmla="*/ 825678 w 826057"/>
                <a:gd name="connsiteY1" fmla="*/ 3335 h 539797"/>
                <a:gd name="connsiteX2" fmla="*/ 600830 w 826057"/>
                <a:gd name="connsiteY2" fmla="*/ 165569 h 539797"/>
                <a:gd name="connsiteX3" fmla="*/ 199811 w 826057"/>
                <a:gd name="connsiteY3" fmla="*/ 523943 h 539797"/>
                <a:gd name="connsiteX4" fmla="*/ 185855 w 826057"/>
                <a:gd name="connsiteY4" fmla="*/ 539797 h 539797"/>
                <a:gd name="connsiteX5" fmla="*/ 91953 w 826057"/>
                <a:gd name="connsiteY5" fmla="*/ 425987 h 539797"/>
                <a:gd name="connsiteX6" fmla="*/ 6710 w 826057"/>
                <a:gd name="connsiteY6" fmla="*/ 268937 h 539797"/>
                <a:gd name="connsiteX7" fmla="*/ 0 w 826057"/>
                <a:gd name="connsiteY7" fmla="*/ 250604 h 539797"/>
                <a:gd name="connsiteX8" fmla="*/ 47228 w 826057"/>
                <a:gd name="connsiteY8" fmla="*/ 243571 h 539797"/>
                <a:gd name="connsiteX9" fmla="*/ 565921 w 826057"/>
                <a:gd name="connsiteY9" fmla="*/ 101423 h 539797"/>
                <a:gd name="connsiteX10" fmla="*/ 826057 w 826057"/>
                <a:gd name="connsiteY10" fmla="*/ 0 h 53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6057" h="539797">
                  <a:moveTo>
                    <a:pt x="826057" y="0"/>
                  </a:moveTo>
                  <a:lnTo>
                    <a:pt x="825678" y="3335"/>
                  </a:lnTo>
                  <a:lnTo>
                    <a:pt x="600830" y="165569"/>
                  </a:lnTo>
                  <a:cubicBezTo>
                    <a:pt x="452069" y="280574"/>
                    <a:pt x="318396" y="400032"/>
                    <a:pt x="199811" y="523943"/>
                  </a:cubicBezTo>
                  <a:lnTo>
                    <a:pt x="185855" y="539797"/>
                  </a:lnTo>
                  <a:lnTo>
                    <a:pt x="91953" y="425987"/>
                  </a:lnTo>
                  <a:cubicBezTo>
                    <a:pt x="58724" y="376800"/>
                    <a:pt x="30102" y="324244"/>
                    <a:pt x="6710" y="268937"/>
                  </a:cubicBezTo>
                  <a:lnTo>
                    <a:pt x="0" y="250604"/>
                  </a:lnTo>
                  <a:lnTo>
                    <a:pt x="47228" y="243571"/>
                  </a:lnTo>
                  <a:cubicBezTo>
                    <a:pt x="215672" y="211277"/>
                    <a:pt x="388570" y="163894"/>
                    <a:pt x="565921" y="101423"/>
                  </a:cubicBezTo>
                  <a:lnTo>
                    <a:pt x="826057" y="0"/>
                  </a:lnTo>
                  <a:close/>
                </a:path>
              </a:pathLst>
            </a:cu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sp>
          <p:nvSpPr>
            <p:cNvPr id="68" name="Vrije vorm: vorm 67">
              <a:extLst>
                <a:ext uri="{FF2B5EF4-FFF2-40B4-BE49-F238E27FC236}">
                  <a16:creationId xmlns:a16="http://schemas.microsoft.com/office/drawing/2014/main" id="{DDB3A0C0-AFE9-C913-F1EB-A183F54EC728}"/>
                </a:ext>
              </a:extLst>
            </p:cNvPr>
            <p:cNvSpPr/>
            <p:nvPr/>
          </p:nvSpPr>
          <p:spPr>
            <a:xfrm>
              <a:off x="-6219515" y="4195917"/>
              <a:ext cx="9851390" cy="7848174"/>
            </a:xfrm>
            <a:custGeom>
              <a:avLst/>
              <a:gdLst>
                <a:gd name="connsiteX0" fmla="*/ 3865833 w 9851390"/>
                <a:gd name="connsiteY0" fmla="*/ 412 h 7848174"/>
                <a:gd name="connsiteX1" fmla="*/ 5034642 w 9851390"/>
                <a:gd name="connsiteY1" fmla="*/ 161498 h 7848174"/>
                <a:gd name="connsiteX2" fmla="*/ 8434071 w 9851390"/>
                <a:gd name="connsiteY2" fmla="*/ 445781 h 7848174"/>
                <a:gd name="connsiteX3" fmla="*/ 8788470 w 9851390"/>
                <a:gd name="connsiteY3" fmla="*/ 393008 h 7848174"/>
                <a:gd name="connsiteX4" fmla="*/ 9172402 w 9851390"/>
                <a:gd name="connsiteY4" fmla="*/ 335838 h 7848174"/>
                <a:gd name="connsiteX5" fmla="*/ 9196916 w 9851390"/>
                <a:gd name="connsiteY5" fmla="*/ 402814 h 7848174"/>
                <a:gd name="connsiteX6" fmla="*/ 9508336 w 9851390"/>
                <a:gd name="connsiteY6" fmla="*/ 976567 h 7848174"/>
                <a:gd name="connsiteX7" fmla="*/ 9851390 w 9851390"/>
                <a:gd name="connsiteY7" fmla="*/ 1392351 h 7848174"/>
                <a:gd name="connsiteX8" fmla="*/ 9578206 w 9851390"/>
                <a:gd name="connsiteY8" fmla="*/ 1702674 h 7848174"/>
                <a:gd name="connsiteX9" fmla="*/ 9293872 w 9851390"/>
                <a:gd name="connsiteY9" fmla="*/ 2025664 h 7848174"/>
                <a:gd name="connsiteX10" fmla="*/ 7686683 w 9851390"/>
                <a:gd name="connsiteY10" fmla="*/ 5034636 h 7848174"/>
                <a:gd name="connsiteX11" fmla="*/ 2813539 w 9851390"/>
                <a:gd name="connsiteY11" fmla="*/ 7686679 h 7848174"/>
                <a:gd name="connsiteX12" fmla="*/ 161494 w 9851390"/>
                <a:gd name="connsiteY12" fmla="*/ 2813537 h 7848174"/>
                <a:gd name="connsiteX13" fmla="*/ 161498 w 9851390"/>
                <a:gd name="connsiteY13" fmla="*/ 2813541 h 7848174"/>
                <a:gd name="connsiteX14" fmla="*/ 3865833 w 9851390"/>
                <a:gd name="connsiteY14" fmla="*/ 412 h 784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1390" h="7848174" fill="none" extrusionOk="0">
                  <a:moveTo>
                    <a:pt x="3865833" y="412"/>
                  </a:moveTo>
                  <a:cubicBezTo>
                    <a:pt x="4229769" y="16513"/>
                    <a:pt x="4572474" y="31715"/>
                    <a:pt x="5034642" y="161498"/>
                  </a:cubicBezTo>
                  <a:cubicBezTo>
                    <a:pt x="6047760" y="482562"/>
                    <a:pt x="7217546" y="592746"/>
                    <a:pt x="8434071" y="445781"/>
                  </a:cubicBezTo>
                  <a:cubicBezTo>
                    <a:pt x="8599475" y="412114"/>
                    <a:pt x="8685009" y="394246"/>
                    <a:pt x="8788470" y="393008"/>
                  </a:cubicBezTo>
                  <a:cubicBezTo>
                    <a:pt x="8891931" y="391770"/>
                    <a:pt x="9078344" y="331228"/>
                    <a:pt x="9172402" y="335838"/>
                  </a:cubicBezTo>
                  <a:cubicBezTo>
                    <a:pt x="9178568" y="361164"/>
                    <a:pt x="9187578" y="386716"/>
                    <a:pt x="9196916" y="402814"/>
                  </a:cubicBezTo>
                  <a:cubicBezTo>
                    <a:pt x="9285588" y="652368"/>
                    <a:pt x="9370182" y="823211"/>
                    <a:pt x="9508336" y="976567"/>
                  </a:cubicBezTo>
                  <a:cubicBezTo>
                    <a:pt x="9633496" y="1116103"/>
                    <a:pt x="9705034" y="1206763"/>
                    <a:pt x="9851390" y="1392351"/>
                  </a:cubicBezTo>
                  <a:cubicBezTo>
                    <a:pt x="9769999" y="1459730"/>
                    <a:pt x="9700520" y="1569888"/>
                    <a:pt x="9578206" y="1702674"/>
                  </a:cubicBezTo>
                  <a:cubicBezTo>
                    <a:pt x="9455892" y="1835460"/>
                    <a:pt x="9417977" y="1870807"/>
                    <a:pt x="9293872" y="2025664"/>
                  </a:cubicBezTo>
                  <a:cubicBezTo>
                    <a:pt x="8529143" y="2855704"/>
                    <a:pt x="7922436" y="3965948"/>
                    <a:pt x="7686683" y="5034636"/>
                  </a:cubicBezTo>
                  <a:cubicBezTo>
                    <a:pt x="7070029" y="7187932"/>
                    <a:pt x="4603822" y="8033011"/>
                    <a:pt x="2813539" y="7686679"/>
                  </a:cubicBezTo>
                  <a:cubicBezTo>
                    <a:pt x="489841" y="7241182"/>
                    <a:pt x="-961202" y="4943639"/>
                    <a:pt x="161494" y="2813537"/>
                  </a:cubicBezTo>
                  <a:lnTo>
                    <a:pt x="161498" y="2813541"/>
                  </a:lnTo>
                  <a:cubicBezTo>
                    <a:pt x="336635" y="1148799"/>
                    <a:pt x="2012770" y="247498"/>
                    <a:pt x="3865833" y="412"/>
                  </a:cubicBezTo>
                  <a:close/>
                </a:path>
                <a:path w="9851390" h="7848174" stroke="0" extrusionOk="0">
                  <a:moveTo>
                    <a:pt x="3865833" y="412"/>
                  </a:moveTo>
                  <a:cubicBezTo>
                    <a:pt x="4237588" y="12097"/>
                    <a:pt x="4617004" y="82133"/>
                    <a:pt x="5034642" y="161498"/>
                  </a:cubicBezTo>
                  <a:cubicBezTo>
                    <a:pt x="6085908" y="655729"/>
                    <a:pt x="7125369" y="321411"/>
                    <a:pt x="8434071" y="445781"/>
                  </a:cubicBezTo>
                  <a:cubicBezTo>
                    <a:pt x="8554166" y="414081"/>
                    <a:pt x="8727472" y="390585"/>
                    <a:pt x="8803237" y="390810"/>
                  </a:cubicBezTo>
                  <a:cubicBezTo>
                    <a:pt x="8879002" y="391035"/>
                    <a:pt x="9001571" y="343324"/>
                    <a:pt x="9172402" y="335838"/>
                  </a:cubicBezTo>
                  <a:cubicBezTo>
                    <a:pt x="9183092" y="367399"/>
                    <a:pt x="9191635" y="378564"/>
                    <a:pt x="9196916" y="402814"/>
                  </a:cubicBezTo>
                  <a:cubicBezTo>
                    <a:pt x="9284315" y="637031"/>
                    <a:pt x="9378442" y="786056"/>
                    <a:pt x="9508336" y="976567"/>
                  </a:cubicBezTo>
                  <a:cubicBezTo>
                    <a:pt x="9606265" y="1131946"/>
                    <a:pt x="9682099" y="1198670"/>
                    <a:pt x="9851390" y="1392351"/>
                  </a:cubicBezTo>
                  <a:cubicBezTo>
                    <a:pt x="9766195" y="1492701"/>
                    <a:pt x="9690851" y="1568865"/>
                    <a:pt x="9567056" y="1715341"/>
                  </a:cubicBezTo>
                  <a:cubicBezTo>
                    <a:pt x="9443261" y="1861816"/>
                    <a:pt x="9351423" y="1937630"/>
                    <a:pt x="9293872" y="2025664"/>
                  </a:cubicBezTo>
                  <a:cubicBezTo>
                    <a:pt x="8699268" y="2779398"/>
                    <a:pt x="7978935" y="3926368"/>
                    <a:pt x="7686683" y="5034636"/>
                  </a:cubicBezTo>
                  <a:cubicBezTo>
                    <a:pt x="6786644" y="7255826"/>
                    <a:pt x="4783059" y="8068640"/>
                    <a:pt x="2813539" y="7686679"/>
                  </a:cubicBezTo>
                  <a:cubicBezTo>
                    <a:pt x="1127174" y="6832103"/>
                    <a:pt x="-286324" y="5363968"/>
                    <a:pt x="161494" y="2813537"/>
                  </a:cubicBezTo>
                  <a:lnTo>
                    <a:pt x="161498" y="2813541"/>
                  </a:lnTo>
                  <a:cubicBezTo>
                    <a:pt x="661136" y="1057167"/>
                    <a:pt x="2373492" y="18588"/>
                    <a:pt x="3865833" y="412"/>
                  </a:cubicBezTo>
                  <a:close/>
                </a:path>
              </a:pathLst>
            </a:custGeom>
            <a:solidFill>
              <a:schemeClr val="bg1"/>
            </a:solidFill>
            <a:ln w="19050">
              <a:extLst>
                <a:ext uri="{C807C97D-BFC1-408E-A445-0C87EB9F89A2}">
                  <ask:lineSketchStyleProps xmlns:ask="http://schemas.microsoft.com/office/drawing/2018/sketchyshapes" sd="4089292075">
                    <a:custGeom>
                      <a:avLst/>
                      <a:gdLst>
                        <a:gd name="connsiteX0" fmla="*/ 1058171 w 2696561"/>
                        <a:gd name="connsiteY0" fmla="*/ 113 h 2148234"/>
                        <a:gd name="connsiteX1" fmla="*/ 1378102 w 2696561"/>
                        <a:gd name="connsiteY1" fmla="*/ 44206 h 2148234"/>
                        <a:gd name="connsiteX2" fmla="*/ 2308607 w 2696561"/>
                        <a:gd name="connsiteY2" fmla="*/ 122021 h 2148234"/>
                        <a:gd name="connsiteX3" fmla="*/ 2510706 w 2696561"/>
                        <a:gd name="connsiteY3" fmla="*/ 91927 h 2148234"/>
                        <a:gd name="connsiteX4" fmla="*/ 2517416 w 2696561"/>
                        <a:gd name="connsiteY4" fmla="*/ 110260 h 2148234"/>
                        <a:gd name="connsiteX5" fmla="*/ 2602659 w 2696561"/>
                        <a:gd name="connsiteY5" fmla="*/ 267310 h 2148234"/>
                        <a:gd name="connsiteX6" fmla="*/ 2696561 w 2696561"/>
                        <a:gd name="connsiteY6" fmla="*/ 381120 h 2148234"/>
                        <a:gd name="connsiteX7" fmla="*/ 2543955 w 2696561"/>
                        <a:gd name="connsiteY7" fmla="*/ 554473 h 2148234"/>
                        <a:gd name="connsiteX8" fmla="*/ 2104029 w 2696561"/>
                        <a:gd name="connsiteY8" fmla="*/ 1378101 h 2148234"/>
                        <a:gd name="connsiteX9" fmla="*/ 770133 w 2696561"/>
                        <a:gd name="connsiteY9" fmla="*/ 2104029 h 2148234"/>
                        <a:gd name="connsiteX10" fmla="*/ 44205 w 2696561"/>
                        <a:gd name="connsiteY10" fmla="*/ 770133 h 2148234"/>
                        <a:gd name="connsiteX11" fmla="*/ 44206 w 2696561"/>
                        <a:gd name="connsiteY11" fmla="*/ 770134 h 2148234"/>
                        <a:gd name="connsiteX12" fmla="*/ 1058171 w 2696561"/>
                        <a:gd name="connsiteY12" fmla="*/ 113 h 214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6561" h="2148234">
                          <a:moveTo>
                            <a:pt x="1058171" y="113"/>
                          </a:moveTo>
                          <a:cubicBezTo>
                            <a:pt x="1163802" y="-1423"/>
                            <a:pt x="1271451" y="12728"/>
                            <a:pt x="1378102" y="44206"/>
                          </a:cubicBezTo>
                          <a:cubicBezTo>
                            <a:pt x="1670457" y="130496"/>
                            <a:pt x="1980625" y="156434"/>
                            <a:pt x="2308607" y="122021"/>
                          </a:cubicBezTo>
                          <a:lnTo>
                            <a:pt x="2510706" y="91927"/>
                          </a:lnTo>
                          <a:lnTo>
                            <a:pt x="2517416" y="110260"/>
                          </a:lnTo>
                          <a:cubicBezTo>
                            <a:pt x="2540808" y="165567"/>
                            <a:pt x="2569430" y="218123"/>
                            <a:pt x="2602659" y="267310"/>
                          </a:cubicBezTo>
                          <a:lnTo>
                            <a:pt x="2696561" y="381120"/>
                          </a:lnTo>
                          <a:lnTo>
                            <a:pt x="2543955" y="554473"/>
                          </a:lnTo>
                          <a:cubicBezTo>
                            <a:pt x="2336961" y="811203"/>
                            <a:pt x="2190319" y="1085745"/>
                            <a:pt x="2104029" y="1378101"/>
                          </a:cubicBezTo>
                          <a:cubicBezTo>
                            <a:pt x="1936143" y="1946905"/>
                            <a:pt x="1338938" y="2271914"/>
                            <a:pt x="770133" y="2104029"/>
                          </a:cubicBezTo>
                          <a:cubicBezTo>
                            <a:pt x="201329" y="1936143"/>
                            <a:pt x="-123680" y="1338938"/>
                            <a:pt x="44205" y="770133"/>
                          </a:cubicBezTo>
                          <a:lnTo>
                            <a:pt x="44206" y="770134"/>
                          </a:lnTo>
                          <a:cubicBezTo>
                            <a:pt x="180613" y="307980"/>
                            <a:pt x="600438" y="6769"/>
                            <a:pt x="1058171" y="113"/>
                          </a:cubicBezTo>
                          <a:close/>
                        </a:path>
                      </a:pathLst>
                    </a:cu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nl-NL"/>
            </a:p>
          </p:txBody>
        </p:sp>
        <p:pic>
          <p:nvPicPr>
            <p:cNvPr id="80" name="Graphic 79" descr="Bel silhouet">
              <a:extLst>
                <a:ext uri="{FF2B5EF4-FFF2-40B4-BE49-F238E27FC236}">
                  <a16:creationId xmlns:a16="http://schemas.microsoft.com/office/drawing/2014/main" id="{3CA4A701-7D53-A2F6-E7B9-F748E2E5DE8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3602636">
              <a:off x="-5193544" y="6383355"/>
              <a:ext cx="4382928" cy="4382929"/>
            </a:xfrm>
            <a:prstGeom prst="rect">
              <a:avLst/>
            </a:prstGeom>
          </p:spPr>
        </p:pic>
        <p:sp>
          <p:nvSpPr>
            <p:cNvPr id="81" name="Tekstvak 80">
              <a:extLst>
                <a:ext uri="{FF2B5EF4-FFF2-40B4-BE49-F238E27FC236}">
                  <a16:creationId xmlns:a16="http://schemas.microsoft.com/office/drawing/2014/main" id="{581BD254-3156-10B0-666C-ED5E61E2C766}"/>
                </a:ext>
              </a:extLst>
            </p:cNvPr>
            <p:cNvSpPr txBox="1"/>
            <p:nvPr/>
          </p:nvSpPr>
          <p:spPr>
            <a:xfrm rot="14458163">
              <a:off x="-4512926" y="5751265"/>
              <a:ext cx="8975641" cy="1975906"/>
            </a:xfrm>
            <a:prstGeom prst="rect">
              <a:avLst/>
            </a:prstGeom>
            <a:noFill/>
          </p:spPr>
          <p:txBody>
            <a:bodyPr wrap="square" rtlCol="0">
              <a:spAutoFit/>
            </a:bodyPr>
            <a:lstStyle/>
            <a:p>
              <a:pPr algn="ctr"/>
              <a:r>
                <a:rPr lang="nl-NL" sz="400" dirty="0">
                  <a:solidFill>
                    <a:schemeClr val="bg2">
                      <a:lumMod val="25000"/>
                    </a:schemeClr>
                  </a:solidFill>
                  <a:latin typeface="Roboto" panose="02000000000000000000" pitchFamily="2" charset="0"/>
                  <a:ea typeface="Roboto" panose="02000000000000000000" pitchFamily="2" charset="0"/>
                </a:rPr>
                <a:t>LESMATERIAAL</a:t>
              </a:r>
              <a:endParaRPr lang="nl-NL" sz="400" b="1" dirty="0">
                <a:solidFill>
                  <a:schemeClr val="bg2">
                    <a:lumMod val="25000"/>
                  </a:schemeClr>
                </a:solidFill>
                <a:latin typeface="Roboto" panose="02000000000000000000" pitchFamily="2" charset="0"/>
                <a:ea typeface="Roboto" panose="02000000000000000000" pitchFamily="2" charset="0"/>
              </a:endParaRPr>
            </a:p>
          </p:txBody>
        </p:sp>
      </p:grpSp>
      <p:sp>
        <p:nvSpPr>
          <p:cNvPr id="2" name="Tekstvak 1">
            <a:extLst>
              <a:ext uri="{FF2B5EF4-FFF2-40B4-BE49-F238E27FC236}">
                <a16:creationId xmlns:a16="http://schemas.microsoft.com/office/drawing/2014/main" id="{5DE26B15-347B-7E99-26AD-CB78679BA2AD}"/>
              </a:ext>
            </a:extLst>
          </p:cNvPr>
          <p:cNvSpPr txBox="1"/>
          <p:nvPr/>
        </p:nvSpPr>
        <p:spPr>
          <a:xfrm>
            <a:off x="0" y="376830"/>
            <a:ext cx="12192000" cy="769441"/>
          </a:xfrm>
          <a:prstGeom prst="rect">
            <a:avLst/>
          </a:prstGeom>
          <a:noFill/>
        </p:spPr>
        <p:txBody>
          <a:bodyPr wrap="square" rtlCol="0">
            <a:spAutoFit/>
          </a:bodyPr>
          <a:lstStyle/>
          <a:p>
            <a:pPr algn="ctr"/>
            <a:r>
              <a:rPr lang="nl-NL" sz="4400" b="1" dirty="0">
                <a:solidFill>
                  <a:srgbClr val="7030A0"/>
                </a:solidFill>
                <a:latin typeface="Roboto" panose="02000000000000000000" pitchFamily="2" charset="0"/>
                <a:ea typeface="Roboto" panose="02000000000000000000" pitchFamily="2" charset="0"/>
              </a:rPr>
              <a:t>HOE HEBBEN WIJ DIT GEORGANISEERD? </a:t>
            </a:r>
            <a:r>
              <a:rPr lang="nl-NL" sz="2800" b="1" dirty="0">
                <a:solidFill>
                  <a:srgbClr val="7030A0"/>
                </a:solidFill>
                <a:latin typeface="Roboto" panose="02000000000000000000" pitchFamily="2" charset="0"/>
                <a:ea typeface="Roboto" panose="02000000000000000000" pitchFamily="2" charset="0"/>
              </a:rPr>
              <a:t>(2/2)</a:t>
            </a:r>
            <a:endParaRPr lang="nl-NL" sz="4400" b="1" dirty="0">
              <a:solidFill>
                <a:srgbClr val="7030A0"/>
              </a:solidFill>
              <a:latin typeface="Roboto" panose="02000000000000000000" pitchFamily="2" charset="0"/>
              <a:ea typeface="Roboto" panose="02000000000000000000" pitchFamily="2" charset="0"/>
            </a:endParaRPr>
          </a:p>
        </p:txBody>
      </p:sp>
      <p:pic>
        <p:nvPicPr>
          <p:cNvPr id="4" name="Afbeelding 3" descr="Afbeelding met Lettertype, Graphics, tekst, logo&#10;&#10;Automatisch gegenereerde beschrijving">
            <a:extLst>
              <a:ext uri="{FF2B5EF4-FFF2-40B4-BE49-F238E27FC236}">
                <a16:creationId xmlns:a16="http://schemas.microsoft.com/office/drawing/2014/main" id="{5D8EA072-979D-386C-4BEB-D2196A71C1C6}"/>
              </a:ext>
            </a:extLst>
          </p:cNvPr>
          <p:cNvPicPr>
            <a:picLocks noChangeAspect="1"/>
          </p:cNvPicPr>
          <p:nvPr/>
        </p:nvPicPr>
        <p:blipFill>
          <a:blip r:embed="rId14">
            <a:alphaModFix amt="44000"/>
            <a:extLst>
              <a:ext uri="{28A0092B-C50C-407E-A947-70E740481C1C}">
                <a14:useLocalDpi xmlns:a14="http://schemas.microsoft.com/office/drawing/2010/main" val="0"/>
              </a:ext>
            </a:extLst>
          </a:blip>
          <a:stretch>
            <a:fillRect/>
          </a:stretch>
        </p:blipFill>
        <p:spPr>
          <a:xfrm>
            <a:off x="10277812" y="5891991"/>
            <a:ext cx="1613746" cy="756237"/>
          </a:xfrm>
          <a:prstGeom prst="rect">
            <a:avLst/>
          </a:prstGeom>
        </p:spPr>
      </p:pic>
      <p:graphicFrame>
        <p:nvGraphicFramePr>
          <p:cNvPr id="3" name="Diagram 2">
            <a:extLst>
              <a:ext uri="{FF2B5EF4-FFF2-40B4-BE49-F238E27FC236}">
                <a16:creationId xmlns:a16="http://schemas.microsoft.com/office/drawing/2014/main" id="{6C8D02C0-84A7-6127-745E-E2B92342C45A}"/>
              </a:ext>
            </a:extLst>
          </p:cNvPr>
          <p:cNvGraphicFramePr/>
          <p:nvPr>
            <p:extLst>
              <p:ext uri="{D42A27DB-BD31-4B8C-83A1-F6EECF244321}">
                <p14:modId xmlns:p14="http://schemas.microsoft.com/office/powerpoint/2010/main" val="900220614"/>
              </p:ext>
            </p:extLst>
          </p:nvPr>
        </p:nvGraphicFramePr>
        <p:xfrm>
          <a:off x="1961776" y="674795"/>
          <a:ext cx="8316036" cy="4653852"/>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6" name="Diagram 5">
            <a:extLst>
              <a:ext uri="{FF2B5EF4-FFF2-40B4-BE49-F238E27FC236}">
                <a16:creationId xmlns:a16="http://schemas.microsoft.com/office/drawing/2014/main" id="{DD478430-1FCC-D313-4208-5FCBF8F89CE8}"/>
              </a:ext>
            </a:extLst>
          </p:cNvPr>
          <p:cNvGraphicFramePr/>
          <p:nvPr>
            <p:extLst>
              <p:ext uri="{D42A27DB-BD31-4B8C-83A1-F6EECF244321}">
                <p14:modId xmlns:p14="http://schemas.microsoft.com/office/powerpoint/2010/main" val="2907127181"/>
              </p:ext>
            </p:extLst>
          </p:nvPr>
        </p:nvGraphicFramePr>
        <p:xfrm>
          <a:off x="13305223" y="1328943"/>
          <a:ext cx="8315150" cy="3345555"/>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graphicFrame>
        <p:nvGraphicFramePr>
          <p:cNvPr id="7" name="Diagram 6">
            <a:extLst>
              <a:ext uri="{FF2B5EF4-FFF2-40B4-BE49-F238E27FC236}">
                <a16:creationId xmlns:a16="http://schemas.microsoft.com/office/drawing/2014/main" id="{99B7EBF6-5584-2553-1636-47596EEDEF7C}"/>
              </a:ext>
            </a:extLst>
          </p:cNvPr>
          <p:cNvGraphicFramePr/>
          <p:nvPr>
            <p:extLst>
              <p:ext uri="{D42A27DB-BD31-4B8C-83A1-F6EECF244321}">
                <p14:modId xmlns:p14="http://schemas.microsoft.com/office/powerpoint/2010/main" val="3808488515"/>
              </p:ext>
            </p:extLst>
          </p:nvPr>
        </p:nvGraphicFramePr>
        <p:xfrm>
          <a:off x="-12506559" y="-259530"/>
          <a:ext cx="11336514" cy="7117530"/>
        </p:xfrm>
        <a:graphic>
          <a:graphicData uri="http://schemas.openxmlformats.org/drawingml/2006/diagram">
            <dgm:relIds xmlns:dgm="http://schemas.openxmlformats.org/drawingml/2006/diagram" xmlns:r="http://schemas.openxmlformats.org/officeDocument/2006/relationships" r:dm="rId25" r:lo="rId26" r:qs="rId27" r:cs="rId28"/>
          </a:graphicData>
        </a:graphic>
      </p:graphicFrame>
    </p:spTree>
    <p:extLst>
      <p:ext uri="{BB962C8B-B14F-4D97-AF65-F5344CB8AC3E}">
        <p14:creationId xmlns:p14="http://schemas.microsoft.com/office/powerpoint/2010/main" val="2359847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616</Words>
  <Application>Microsoft Office PowerPoint</Application>
  <PresentationFormat>Breedbeeld</PresentationFormat>
  <Paragraphs>190</Paragraphs>
  <Slides>14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Calibri</vt:lpstr>
      <vt:lpstr>Calibri Light</vt:lpstr>
      <vt:lpstr>Roboto</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Summa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Santegoets, Rik</dc:creator>
  <cp:lastModifiedBy>Santegoets, Rik</cp:lastModifiedBy>
  <cp:revision>2</cp:revision>
  <dcterms:created xsi:type="dcterms:W3CDTF">2023-10-31T12:39:52Z</dcterms:created>
  <dcterms:modified xsi:type="dcterms:W3CDTF">2023-11-20T11:08:52Z</dcterms:modified>
</cp:coreProperties>
</file>