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84" r:id="rId6"/>
    <p:sldId id="296" r:id="rId7"/>
    <p:sldId id="283" r:id="rId8"/>
    <p:sldId id="294" r:id="rId9"/>
    <p:sldId id="295" r:id="rId10"/>
    <p:sldId id="282" r:id="rId11"/>
    <p:sldId id="288" r:id="rId12"/>
    <p:sldId id="297" r:id="rId13"/>
    <p:sldId id="289" r:id="rId14"/>
    <p:sldId id="298" r:id="rId15"/>
    <p:sldId id="290" r:id="rId16"/>
    <p:sldId id="285" r:id="rId17"/>
    <p:sldId id="292" r:id="rId18"/>
    <p:sldId id="293" r:id="rId1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ke Singelsma" initials="JS" lastIdx="1" clrIdx="0">
    <p:extLst>
      <p:ext uri="{19B8F6BF-5375-455C-9EA6-DF929625EA0E}">
        <p15:presenceInfo xmlns:p15="http://schemas.microsoft.com/office/powerpoint/2012/main" userId="Janke Singels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990"/>
    <a:srgbClr val="006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502B7-1145-4454-8D30-B9ABC2F1E38A}" v="30" dt="2022-05-10T15:11:42.919"/>
    <p1510:client id="{F1A4BC5A-8EC7-49FC-941E-05B6A517E897}" v="30" dt="2022-05-10T15:15:01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 Singelsma" userId="S::janke.singelsma@nhlstenden.com::e278f7e2-f5ec-438c-9f16-cc6a9a729ef7" providerId="AD" clId="Web-{F1A4BC5A-8EC7-49FC-941E-05B6A517E897}"/>
    <pc:docChg chg="modSld">
      <pc:chgData name="Janke Singelsma" userId="S::janke.singelsma@nhlstenden.com::e278f7e2-f5ec-438c-9f16-cc6a9a729ef7" providerId="AD" clId="Web-{F1A4BC5A-8EC7-49FC-941E-05B6A517E897}" dt="2022-05-10T15:14:55.746" v="16" actId="20577"/>
      <pc:docMkLst>
        <pc:docMk/>
      </pc:docMkLst>
      <pc:sldChg chg="modSp">
        <pc:chgData name="Janke Singelsma" userId="S::janke.singelsma@nhlstenden.com::e278f7e2-f5ec-438c-9f16-cc6a9a729ef7" providerId="AD" clId="Web-{F1A4BC5A-8EC7-49FC-941E-05B6A517E897}" dt="2022-05-10T15:14:39.839" v="15" actId="20577"/>
        <pc:sldMkLst>
          <pc:docMk/>
          <pc:sldMk cId="1682102773" sldId="256"/>
        </pc:sldMkLst>
        <pc:spChg chg="mod">
          <ac:chgData name="Janke Singelsma" userId="S::janke.singelsma@nhlstenden.com::e278f7e2-f5ec-438c-9f16-cc6a9a729ef7" providerId="AD" clId="Web-{F1A4BC5A-8EC7-49FC-941E-05B6A517E897}" dt="2022-05-10T15:14:39.839" v="15" actId="20577"/>
          <ac:spMkLst>
            <pc:docMk/>
            <pc:sldMk cId="1682102773" sldId="256"/>
            <ac:spMk id="7" creationId="{00000000-0000-0000-0000-000000000000}"/>
          </ac:spMkLst>
        </pc:spChg>
      </pc:sldChg>
      <pc:sldChg chg="modSp">
        <pc:chgData name="Janke Singelsma" userId="S::janke.singelsma@nhlstenden.com::e278f7e2-f5ec-438c-9f16-cc6a9a729ef7" providerId="AD" clId="Web-{F1A4BC5A-8EC7-49FC-941E-05B6A517E897}" dt="2022-05-10T15:10:17.794" v="1" actId="20577"/>
        <pc:sldMkLst>
          <pc:docMk/>
          <pc:sldMk cId="4074035866" sldId="283"/>
        </pc:sldMkLst>
        <pc:spChg chg="mod">
          <ac:chgData name="Janke Singelsma" userId="S::janke.singelsma@nhlstenden.com::e278f7e2-f5ec-438c-9f16-cc6a9a729ef7" providerId="AD" clId="Web-{F1A4BC5A-8EC7-49FC-941E-05B6A517E897}" dt="2022-05-10T15:10:17.794" v="1" actId="20577"/>
          <ac:spMkLst>
            <pc:docMk/>
            <pc:sldMk cId="4074035866" sldId="283"/>
            <ac:spMk id="8" creationId="{00000000-0000-0000-0000-000000000000}"/>
          </ac:spMkLst>
        </pc:spChg>
      </pc:sldChg>
      <pc:sldChg chg="modSp">
        <pc:chgData name="Janke Singelsma" userId="S::janke.singelsma@nhlstenden.com::e278f7e2-f5ec-438c-9f16-cc6a9a729ef7" providerId="AD" clId="Web-{F1A4BC5A-8EC7-49FC-941E-05B6A517E897}" dt="2022-05-10T15:14:55.746" v="16" actId="20577"/>
        <pc:sldMkLst>
          <pc:docMk/>
          <pc:sldMk cId="592169261" sldId="285"/>
        </pc:sldMkLst>
        <pc:spChg chg="mod">
          <ac:chgData name="Janke Singelsma" userId="S::janke.singelsma@nhlstenden.com::e278f7e2-f5ec-438c-9f16-cc6a9a729ef7" providerId="AD" clId="Web-{F1A4BC5A-8EC7-49FC-941E-05B6A517E897}" dt="2022-05-10T15:14:09.150" v="9" actId="20577"/>
          <ac:spMkLst>
            <pc:docMk/>
            <pc:sldMk cId="592169261" sldId="285"/>
            <ac:spMk id="11" creationId="{7FD761EB-88A7-40B8-9FC9-A2136ABA7E5E}"/>
          </ac:spMkLst>
        </pc:spChg>
        <pc:spChg chg="mod">
          <ac:chgData name="Janke Singelsma" userId="S::janke.singelsma@nhlstenden.com::e278f7e2-f5ec-438c-9f16-cc6a9a729ef7" providerId="AD" clId="Web-{F1A4BC5A-8EC7-49FC-941E-05B6A517E897}" dt="2022-05-10T15:14:23.979" v="11" actId="20577"/>
          <ac:spMkLst>
            <pc:docMk/>
            <pc:sldMk cId="592169261" sldId="285"/>
            <ac:spMk id="12" creationId="{2D1A63EC-8895-47BF-913A-6739C9343594}"/>
          </ac:spMkLst>
        </pc:spChg>
        <pc:spChg chg="mod">
          <ac:chgData name="Janke Singelsma" userId="S::janke.singelsma@nhlstenden.com::e278f7e2-f5ec-438c-9f16-cc6a9a729ef7" providerId="AD" clId="Web-{F1A4BC5A-8EC7-49FC-941E-05B6A517E897}" dt="2022-05-10T15:14:55.746" v="16" actId="20577"/>
          <ac:spMkLst>
            <pc:docMk/>
            <pc:sldMk cId="592169261" sldId="285"/>
            <ac:spMk id="13" creationId="{C22EA996-AF10-4F63-906C-EC3D23067CE7}"/>
          </ac:spMkLst>
        </pc:spChg>
      </pc:sldChg>
      <pc:sldChg chg="modSp">
        <pc:chgData name="Janke Singelsma" userId="S::janke.singelsma@nhlstenden.com::e278f7e2-f5ec-438c-9f16-cc6a9a729ef7" providerId="AD" clId="Web-{F1A4BC5A-8EC7-49FC-941E-05B6A517E897}" dt="2022-05-10T15:13:46.711" v="6" actId="20577"/>
        <pc:sldMkLst>
          <pc:docMk/>
          <pc:sldMk cId="1820725928" sldId="298"/>
        </pc:sldMkLst>
        <pc:spChg chg="mod">
          <ac:chgData name="Janke Singelsma" userId="S::janke.singelsma@nhlstenden.com::e278f7e2-f5ec-438c-9f16-cc6a9a729ef7" providerId="AD" clId="Web-{F1A4BC5A-8EC7-49FC-941E-05B6A517E897}" dt="2022-05-10T15:13:46.711" v="6" actId="20577"/>
          <ac:spMkLst>
            <pc:docMk/>
            <pc:sldMk cId="1820725928" sldId="298"/>
            <ac:spMk id="3" creationId="{7FAEFF09-4C97-4635-9FBF-FAFB0AF357BE}"/>
          </ac:spMkLst>
        </pc:spChg>
      </pc:sldChg>
    </pc:docChg>
  </pc:docChgLst>
  <pc:docChgLst>
    <pc:chgData name="Janke Singelsma" userId="e278f7e2-f5ec-438c-9f16-cc6a9a729ef7" providerId="ADAL" clId="{779502B7-1145-4454-8D30-B9ABC2F1E38A}"/>
    <pc:docChg chg="modSld">
      <pc:chgData name="Janke Singelsma" userId="e278f7e2-f5ec-438c-9f16-cc6a9a729ef7" providerId="ADAL" clId="{779502B7-1145-4454-8D30-B9ABC2F1E38A}" dt="2022-05-10T15:11:42.920" v="77" actId="20577"/>
      <pc:docMkLst>
        <pc:docMk/>
      </pc:docMkLst>
      <pc:sldChg chg="modSp mod">
        <pc:chgData name="Janke Singelsma" userId="e278f7e2-f5ec-438c-9f16-cc6a9a729ef7" providerId="ADAL" clId="{779502B7-1145-4454-8D30-B9ABC2F1E38A}" dt="2022-05-10T14:59:57.726" v="29" actId="20577"/>
        <pc:sldMkLst>
          <pc:docMk/>
          <pc:sldMk cId="4074035866" sldId="283"/>
        </pc:sldMkLst>
        <pc:spChg chg="mod">
          <ac:chgData name="Janke Singelsma" userId="e278f7e2-f5ec-438c-9f16-cc6a9a729ef7" providerId="ADAL" clId="{779502B7-1145-4454-8D30-B9ABC2F1E38A}" dt="2022-05-10T14:59:57.726" v="29" actId="20577"/>
          <ac:spMkLst>
            <pc:docMk/>
            <pc:sldMk cId="4074035866" sldId="283"/>
            <ac:spMk id="8" creationId="{00000000-0000-0000-0000-000000000000}"/>
          </ac:spMkLst>
        </pc:spChg>
      </pc:sldChg>
      <pc:sldChg chg="modSp mod">
        <pc:chgData name="Janke Singelsma" userId="e278f7e2-f5ec-438c-9f16-cc6a9a729ef7" providerId="ADAL" clId="{779502B7-1145-4454-8D30-B9ABC2F1E38A}" dt="2022-05-10T15:11:42.920" v="77" actId="20577"/>
        <pc:sldMkLst>
          <pc:docMk/>
          <pc:sldMk cId="1501332149" sldId="295"/>
        </pc:sldMkLst>
        <pc:spChg chg="mod">
          <ac:chgData name="Janke Singelsma" userId="e278f7e2-f5ec-438c-9f16-cc6a9a729ef7" providerId="ADAL" clId="{779502B7-1145-4454-8D30-B9ABC2F1E38A}" dt="2022-05-10T15:11:42.920" v="77" actId="20577"/>
          <ac:spMkLst>
            <pc:docMk/>
            <pc:sldMk cId="1501332149" sldId="295"/>
            <ac:spMk id="3" creationId="{8E82ADB0-AE92-45A1-B2A4-9C6633C35461}"/>
          </ac:spMkLst>
        </pc:spChg>
      </pc:sldChg>
    </pc:docChg>
  </pc:docChgLst>
  <pc:docChgLst>
    <pc:chgData name="Dirkje Elgersma" userId="S::dirkje.elgersma@nhlstenden.com::b476e59e-f707-4778-a0e8-53c49fb6e91e" providerId="AD" clId="Web-{4D6C2045-5B3F-4F42-9851-A2B0705DC374}"/>
    <pc:docChg chg="modSld">
      <pc:chgData name="Dirkje Elgersma" userId="S::dirkje.elgersma@nhlstenden.com::b476e59e-f707-4778-a0e8-53c49fb6e91e" providerId="AD" clId="Web-{4D6C2045-5B3F-4F42-9851-A2B0705DC374}" dt="2022-04-20T13:35:24.141" v="17" actId="20577"/>
      <pc:docMkLst>
        <pc:docMk/>
      </pc:docMkLst>
      <pc:sldChg chg="modSp">
        <pc:chgData name="Dirkje Elgersma" userId="S::dirkje.elgersma@nhlstenden.com::b476e59e-f707-4778-a0e8-53c49fb6e91e" providerId="AD" clId="Web-{4D6C2045-5B3F-4F42-9851-A2B0705DC374}" dt="2022-04-20T13:33:36.936" v="3" actId="20577"/>
        <pc:sldMkLst>
          <pc:docMk/>
          <pc:sldMk cId="1501332149" sldId="295"/>
        </pc:sldMkLst>
        <pc:spChg chg="mod">
          <ac:chgData name="Dirkje Elgersma" userId="S::dirkje.elgersma@nhlstenden.com::b476e59e-f707-4778-a0e8-53c49fb6e91e" providerId="AD" clId="Web-{4D6C2045-5B3F-4F42-9851-A2B0705DC374}" dt="2022-04-20T13:33:36.936" v="3" actId="20577"/>
          <ac:spMkLst>
            <pc:docMk/>
            <pc:sldMk cId="1501332149" sldId="295"/>
            <ac:spMk id="3" creationId="{8E82ADB0-AE92-45A1-B2A4-9C6633C35461}"/>
          </ac:spMkLst>
        </pc:spChg>
      </pc:sldChg>
      <pc:sldChg chg="modSp">
        <pc:chgData name="Dirkje Elgersma" userId="S::dirkje.elgersma@nhlstenden.com::b476e59e-f707-4778-a0e8-53c49fb6e91e" providerId="AD" clId="Web-{4D6C2045-5B3F-4F42-9851-A2B0705DC374}" dt="2022-04-20T13:35:24.141" v="17" actId="20577"/>
        <pc:sldMkLst>
          <pc:docMk/>
          <pc:sldMk cId="1820725928" sldId="298"/>
        </pc:sldMkLst>
        <pc:spChg chg="mod">
          <ac:chgData name="Dirkje Elgersma" userId="S::dirkje.elgersma@nhlstenden.com::b476e59e-f707-4778-a0e8-53c49fb6e91e" providerId="AD" clId="Web-{4D6C2045-5B3F-4F42-9851-A2B0705DC374}" dt="2022-04-20T13:35:24.141" v="17" actId="20577"/>
          <ac:spMkLst>
            <pc:docMk/>
            <pc:sldMk cId="1820725928" sldId="298"/>
            <ac:spMk id="3" creationId="{7FAEFF09-4C97-4635-9FBF-FAFB0AF357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F2E16-593D-4051-A3BF-2893605D77F2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63D09-DBDC-41F8-8DFE-FB082E988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00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63D09-DBDC-41F8-8DFE-FB082E98826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39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63D09-DBDC-41F8-8DFE-FB082E98826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02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63D09-DBDC-41F8-8DFE-FB082E98826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4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63D09-DBDC-41F8-8DFE-FB082E98826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73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63D09-DBDC-41F8-8DFE-FB082E98826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90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63D09-DBDC-41F8-8DFE-FB082E98826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86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63D09-DBDC-41F8-8DFE-FB082E98826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88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1400" y="3429000"/>
            <a:ext cx="7772400" cy="1006475"/>
          </a:xfrm>
        </p:spPr>
        <p:txBody>
          <a:bodyPr anchor="b">
            <a:noAutofit/>
          </a:bodyPr>
          <a:lstStyle>
            <a:lvl1pPr algn="l">
              <a:defRPr sz="4800" b="1">
                <a:latin typeface="+mn-lt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81400" y="4483865"/>
            <a:ext cx="7772400" cy="1080521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743" y="0"/>
            <a:ext cx="12960000" cy="2970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6769865"/>
            <a:ext cx="12192000" cy="88135"/>
          </a:xfrm>
          <a:prstGeom prst="rect">
            <a:avLst/>
          </a:prstGeom>
          <a:solidFill>
            <a:srgbClr val="15868D"/>
          </a:solidFill>
          <a:ln>
            <a:solidFill>
              <a:srgbClr val="158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https://northeurope1-mediap.svc.ms/transform/thumbnail?provider=spo&amp;inputFormat=png&amp;cs=fFNQTw&amp;docid=https%3A%2F%2Fnewuniversity.sharepoint.com%3A443%2F_api%2Fv2.0%2Fdrives%2Fb!kyFhq5QWY0e5XDpLXAzukctenYeb5JVKughHGzg0ZuOjNnBf7UKAQaIihFqXSPZK%2Fitems%2F01DSIQ4YNVSS5FSZJ75BH3G5YKTYPJIUSY%3Fversion%3DPublished&amp;access_token=eyJ0eXAiOiJKV1QiLCJhbGciOiJub25lIn0.eyJhdWQiOiIwMDAwMDAwMy0wMDAwLTBmZjEtY2UwMC0wMDAwMDAwMDAwMDAvbmV3dW5pdmVyc2l0eS5zaGFyZXBvaW50LmNvbUAwMTZhOWU0OC1iYTBiLTQ5ZjQtOTdmOC1hODgzNTIxNjRlNTgiLCJpc3MiOiIwMDAwMDAwMy0wMDAwLTBmZjEtY2UwMC0wMDAwMDAwMDAwMDAiLCJuYmYiOiIxNTY3NDMxNDEzIiwiZXhwIjoiMTU2NzQ1MzAxMyIsImVuZHBvaW50dXJsIjoidEs5MTJGQSs2WGcrT0tVMjFwUXFPU1QzelYzY240RFJVeVRIMkhlVFhDYz0iLCJlbmRwb2ludHVybExlbmd0aCI6IjEyMCIsImlzbG9vcGJhY2siOiJUcnVlIiwiY2lkIjoiWlRJME5UQXdPV1l0TkRBME5DMHhNREF3TFRFNFpqY3RNVFE1TVRrd1pqVTFZVGswIiwidmVyIjoiaGFzaGVkcHJvb2Z0b2tlbiIsInNpdGVpZCI6IllXSTJNVEl4T1RNdE1UWTVOQzAwTnpZekxXSTVOV010TTJFMFlqVmpNR05sWlRreCIsInNpZ25pbl9zdGF0ZSI6IltcImttc2lcIl0iLCJuYW1laWQiOiIwIy5mfG1lbWJlcnNoaXB8bnlua2UudmFya2V2aXNzZXJAbmhsc3RlbmRlbi5jb20iLCJuaWkiOiJtaWNyb3NvZnQuc2hhcmVwb2ludCIsImlzdXNlciI6InRydWUiLCJjYWNoZWtleSI6IjBoLmZ8bWVtYmVyc2hpcHwxMDAzYmZmZGEyMWVlN2RhQGxpdmUuY29tIiwidHQiOiIwIiwidXNlUGVyc2lzdGVudENvb2tpZSI6IjMifQ.RFFXSGJocngvL3cyV2FOdFdKNHJUeUxkQ1BnRSs0RE9MKzRhTC8yR0NXQT0&amp;encodeFailures=1&amp;srcWidth=&amp;srcHeight=&amp;width=401&amp;height=382&amp;action=Acces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2400" y="5832000"/>
            <a:ext cx="1213382" cy="9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edin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00" y="6060432"/>
            <a:ext cx="1180800" cy="5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4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75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79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16046"/>
            <a:ext cx="10515600" cy="1174642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AA6"/>
                </a:solidFill>
              </a:defRPr>
            </a:lvl1pPr>
            <a:lvl2pPr>
              <a:defRPr>
                <a:solidFill>
                  <a:srgbClr val="1D8990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133458"/>
            <a:ext cx="500063" cy="495301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27" y="279231"/>
            <a:ext cx="3968673" cy="2986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46" y="3516086"/>
            <a:ext cx="3064754" cy="3341914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12192000" cy="88135"/>
          </a:xfrm>
          <a:prstGeom prst="rect">
            <a:avLst/>
          </a:prstGeom>
          <a:solidFill>
            <a:srgbClr val="FFDF0E"/>
          </a:solidFill>
          <a:ln>
            <a:solidFill>
              <a:srgbClr val="FFD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879475" y="279231"/>
            <a:ext cx="2349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2" descr="https://northeurope1-mediap.svc.ms/transform/thumbnail?provider=spo&amp;inputFormat=png&amp;cs=fFNQTw&amp;docid=https%3A%2F%2Fnewuniversity.sharepoint.com%3A443%2F_api%2Fv2.0%2Fdrives%2Fb!kyFhq5QWY0e5XDpLXAzukctenYeb5JVKughHGzg0ZuOjNnBf7UKAQaIihFqXSPZK%2Fitems%2F01DSIQ4YNVSS5FSZJ75BH3G5YKTYPJIUSY%3Fversion%3DPublished&amp;access_token=eyJ0eXAiOiJKV1QiLCJhbGciOiJub25lIn0.eyJhdWQiOiIwMDAwMDAwMy0wMDAwLTBmZjEtY2UwMC0wMDAwMDAwMDAwMDAvbmV3dW5pdmVyc2l0eS5zaGFyZXBvaW50LmNvbUAwMTZhOWU0OC1iYTBiLTQ5ZjQtOTdmOC1hODgzNTIxNjRlNTgiLCJpc3MiOiIwMDAwMDAwMy0wMDAwLTBmZjEtY2UwMC0wMDAwMDAwMDAwMDAiLCJuYmYiOiIxNTY3NDMxNDEzIiwiZXhwIjoiMTU2NzQ1MzAxMyIsImVuZHBvaW50dXJsIjoidEs5MTJGQSs2WGcrT0tVMjFwUXFPU1QzelYzY240RFJVeVRIMkhlVFhDYz0iLCJlbmRwb2ludHVybExlbmd0aCI6IjEyMCIsImlzbG9vcGJhY2siOiJUcnVlIiwiY2lkIjoiWlRJME5UQXdPV1l0TkRBME5DMHhNREF3TFRFNFpqY3RNVFE1TVRrd1pqVTFZVGswIiwidmVyIjoiaGFzaGVkcHJvb2Z0b2tlbiIsInNpdGVpZCI6IllXSTJNVEl4T1RNdE1UWTVOQzAwTnpZekxXSTVOV010TTJFMFlqVmpNR05sWlRreCIsInNpZ25pbl9zdGF0ZSI6IltcImttc2lcIl0iLCJuYW1laWQiOiIwIy5mfG1lbWJlcnNoaXB8bnlua2UudmFya2V2aXNzZXJAbmhsc3RlbmRlbi5jb20iLCJuaWkiOiJtaWNyb3NvZnQuc2hhcmVwb2ludCIsImlzdXNlciI6InRydWUiLCJjYWNoZWtleSI6IjBoLmZ8bWVtYmVyc2hpcHwxMDAzYmZmZGEyMWVlN2RhQGxpdmUuY29tIiwidHQiOiIwIiwidXNlUGVyc2lzdGVudENvb2tpZSI6IjMifQ.RFFXSGJocngvL3cyV2FOdFdKNHJUeUxkQ1BnRSs0RE9MKzRhTC8yR0NXQT0&amp;encodeFailures=1&amp;srcWidth=&amp;srcHeight=&amp;width=401&amp;height=382&amp;action=Acces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543" y="6395652"/>
            <a:ext cx="414411" cy="3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edin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670" y="6166837"/>
            <a:ext cx="403284" cy="1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1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743" y="0"/>
            <a:ext cx="12960000" cy="2970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6769865"/>
            <a:ext cx="12192000" cy="88135"/>
          </a:xfrm>
          <a:prstGeom prst="rect">
            <a:avLst/>
          </a:prstGeom>
          <a:solidFill>
            <a:srgbClr val="15868D"/>
          </a:solidFill>
          <a:ln>
            <a:solidFill>
              <a:srgbClr val="158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https://northeurope1-mediap.svc.ms/transform/thumbnail?provider=spo&amp;inputFormat=png&amp;cs=fFNQTw&amp;docid=https%3A%2F%2Fnewuniversity.sharepoint.com%3A443%2F_api%2Fv2.0%2Fdrives%2Fb!kyFhq5QWY0e5XDpLXAzukctenYeb5JVKughHGzg0ZuOjNnBf7UKAQaIihFqXSPZK%2Fitems%2F01DSIQ4YNVSS5FSZJ75BH3G5YKTYPJIUSY%3Fversion%3DPublished&amp;access_token=eyJ0eXAiOiJKV1QiLCJhbGciOiJub25lIn0.eyJhdWQiOiIwMDAwMDAwMy0wMDAwLTBmZjEtY2UwMC0wMDAwMDAwMDAwMDAvbmV3dW5pdmVyc2l0eS5zaGFyZXBvaW50LmNvbUAwMTZhOWU0OC1iYTBiLTQ5ZjQtOTdmOC1hODgzNTIxNjRlNTgiLCJpc3MiOiIwMDAwMDAwMy0wMDAwLTBmZjEtY2UwMC0wMDAwMDAwMDAwMDAiLCJuYmYiOiIxNTY3NDMxNDEzIiwiZXhwIjoiMTU2NzQ1MzAxMyIsImVuZHBvaW50dXJsIjoidEs5MTJGQSs2WGcrT0tVMjFwUXFPU1QzelYzY240RFJVeVRIMkhlVFhDYz0iLCJlbmRwb2ludHVybExlbmd0aCI6IjEyMCIsImlzbG9vcGJhY2siOiJUcnVlIiwiY2lkIjoiWlRJME5UQXdPV1l0TkRBME5DMHhNREF3TFRFNFpqY3RNVFE1TVRrd1pqVTFZVGswIiwidmVyIjoiaGFzaGVkcHJvb2Z0b2tlbiIsInNpdGVpZCI6IllXSTJNVEl4T1RNdE1UWTVOQzAwTnpZekxXSTVOV010TTJFMFlqVmpNR05sWlRreCIsInNpZ25pbl9zdGF0ZSI6IltcImttc2lcIl0iLCJuYW1laWQiOiIwIy5mfG1lbWJlcnNoaXB8bnlua2UudmFya2V2aXNzZXJAbmhsc3RlbmRlbi5jb20iLCJuaWkiOiJtaWNyb3NvZnQuc2hhcmVwb2ludCIsImlzdXNlciI6InRydWUiLCJjYWNoZWtleSI6IjBoLmZ8bWVtYmVyc2hpcHwxMDAzYmZmZGEyMWVlN2RhQGxpdmUuY29tIiwidHQiOiIwIiwidXNlUGVyc2lzdGVudENvb2tpZSI6IjMifQ.RFFXSGJocngvL3cyV2FOdFdKNHJUeUxkQ1BnRSs0RE9MKzRhTC8yR0NXQT0&amp;encodeFailures=1&amp;srcWidth=&amp;srcHeight=&amp;width=401&amp;height=382&amp;action=Acces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543" y="6395652"/>
            <a:ext cx="414411" cy="3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edin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670" y="6166837"/>
            <a:ext cx="403284" cy="1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  <a:ln w="47625">
            <a:noFill/>
            <a:prstDash val="dash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marL="228600" indent="-228600">
              <a:lnSpc>
                <a:spcPct val="100000"/>
              </a:lnSpc>
              <a:defRPr>
                <a:solidFill>
                  <a:srgbClr val="006AA6"/>
                </a:solidFill>
              </a:defRPr>
            </a:lvl1pPr>
            <a:lvl2pPr>
              <a:defRPr>
                <a:solidFill>
                  <a:srgbClr val="1D8990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77893"/>
            <a:ext cx="10515600" cy="111279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 w="47625">
            <a:noFill/>
            <a:prstDash val="dash"/>
          </a:ln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6AA6"/>
                </a:solidFill>
              </a:defRPr>
            </a:lvl1pPr>
            <a:lvl2pPr>
              <a:defRPr>
                <a:solidFill>
                  <a:srgbClr val="1D8990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133458"/>
            <a:ext cx="500063" cy="495301"/>
          </a:xfrm>
          <a:prstGeom prst="ellipse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27" y="279231"/>
            <a:ext cx="3968673" cy="298662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12192000" cy="88135"/>
          </a:xfrm>
          <a:prstGeom prst="rect">
            <a:avLst/>
          </a:prstGeom>
          <a:solidFill>
            <a:srgbClr val="FFDF0E"/>
          </a:solidFill>
          <a:ln>
            <a:solidFill>
              <a:srgbClr val="FFD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879475" y="279231"/>
            <a:ext cx="2349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44143"/>
            <a:ext cx="1682595" cy="2013856"/>
          </a:xfrm>
          <a:prstGeom prst="rect">
            <a:avLst/>
          </a:prstGeom>
        </p:spPr>
      </p:pic>
      <p:pic>
        <p:nvPicPr>
          <p:cNvPr id="20" name="Picture 2" descr="https://northeurope1-mediap.svc.ms/transform/thumbnail?provider=spo&amp;inputFormat=png&amp;cs=fFNQTw&amp;docid=https%3A%2F%2Fnewuniversity.sharepoint.com%3A443%2F_api%2Fv2.0%2Fdrives%2Fb!kyFhq5QWY0e5XDpLXAzukctenYeb5JVKughHGzg0ZuOjNnBf7UKAQaIihFqXSPZK%2Fitems%2F01DSIQ4YNVSS5FSZJ75BH3G5YKTYPJIUSY%3Fversion%3DPublished&amp;access_token=eyJ0eXAiOiJKV1QiLCJhbGciOiJub25lIn0.eyJhdWQiOiIwMDAwMDAwMy0wMDAwLTBmZjEtY2UwMC0wMDAwMDAwMDAwMDAvbmV3dW5pdmVyc2l0eS5zaGFyZXBvaW50LmNvbUAwMTZhOWU0OC1iYTBiLTQ5ZjQtOTdmOC1hODgzNTIxNjRlNTgiLCJpc3MiOiIwMDAwMDAwMy0wMDAwLTBmZjEtY2UwMC0wMDAwMDAwMDAwMDAiLCJuYmYiOiIxNTY3NDMxNDEzIiwiZXhwIjoiMTU2NzQ1MzAxMyIsImVuZHBvaW50dXJsIjoidEs5MTJGQSs2WGcrT0tVMjFwUXFPU1QzelYzY240RFJVeVRIMkhlVFhDYz0iLCJlbmRwb2ludHVybExlbmd0aCI6IjEyMCIsImlzbG9vcGJhY2siOiJUcnVlIiwiY2lkIjoiWlRJME5UQXdPV1l0TkRBME5DMHhNREF3TFRFNFpqY3RNVFE1TVRrd1pqVTFZVGswIiwidmVyIjoiaGFzaGVkcHJvb2Z0b2tlbiIsInNpdGVpZCI6IllXSTJNVEl4T1RNdE1UWTVOQzAwTnpZekxXSTVOV010TTJFMFlqVmpNR05sWlRreCIsInNpZ25pbl9zdGF0ZSI6IltcImttc2lcIl0iLCJuYW1laWQiOiIwIy5mfG1lbWJlcnNoaXB8bnlua2UudmFya2V2aXNzZXJAbmhsc3RlbmRlbi5jb20iLCJuaWkiOiJtaWNyb3NvZnQuc2hhcmVwb2ludCIsImlzdXNlciI6InRydWUiLCJjYWNoZWtleSI6IjBoLmZ8bWVtYmVyc2hpcHwxMDAzYmZmZGEyMWVlN2RhQGxpdmUuY29tIiwidHQiOiIwIiwidXNlUGVyc2lzdGVudENvb2tpZSI6IjMifQ.RFFXSGJocngvL3cyV2FOdFdKNHJUeUxkQ1BnRSs0RE9MKzRhTC8yR0NXQT0&amp;encodeFailures=1&amp;srcWidth=&amp;srcHeight=&amp;width=401&amp;height=382&amp;action=Acces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03794" y="6395652"/>
            <a:ext cx="414411" cy="3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edin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4921" y="6166837"/>
            <a:ext cx="403284" cy="1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7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577893"/>
            <a:ext cx="10515600" cy="111279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1D89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6AA6"/>
                </a:solidFill>
              </a:defRPr>
            </a:lvl1pPr>
            <a:lvl2pPr>
              <a:defRPr>
                <a:solidFill>
                  <a:srgbClr val="1D8990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1D89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6AA6"/>
                </a:solidFill>
              </a:defRPr>
            </a:lvl1pPr>
            <a:lvl2pPr>
              <a:defRPr>
                <a:solidFill>
                  <a:srgbClr val="1D8990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27" y="279231"/>
            <a:ext cx="3968673" cy="298662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12192000" cy="88135"/>
          </a:xfrm>
          <a:prstGeom prst="rect">
            <a:avLst/>
          </a:prstGeom>
          <a:solidFill>
            <a:srgbClr val="FFDF0E"/>
          </a:solidFill>
          <a:ln>
            <a:solidFill>
              <a:srgbClr val="FFD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9405" y="4844144"/>
            <a:ext cx="1682595" cy="2013856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79475" y="279231"/>
            <a:ext cx="2349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133458"/>
            <a:ext cx="500063" cy="495301"/>
          </a:xfrm>
          <a:prstGeom prst="ellipse">
            <a:avLst/>
          </a:prstGeom>
        </p:spPr>
      </p:pic>
      <p:pic>
        <p:nvPicPr>
          <p:cNvPr id="16" name="Picture 2" descr="https://northeurope1-mediap.svc.ms/transform/thumbnail?provider=spo&amp;inputFormat=png&amp;cs=fFNQTw&amp;docid=https%3A%2F%2Fnewuniversity.sharepoint.com%3A443%2F_api%2Fv2.0%2Fdrives%2Fb!kyFhq5QWY0e5XDpLXAzukctenYeb5JVKughHGzg0ZuOjNnBf7UKAQaIihFqXSPZK%2Fitems%2F01DSIQ4YNVSS5FSZJ75BH3G5YKTYPJIUSY%3Fversion%3DPublished&amp;access_token=eyJ0eXAiOiJKV1QiLCJhbGciOiJub25lIn0.eyJhdWQiOiIwMDAwMDAwMy0wMDAwLTBmZjEtY2UwMC0wMDAwMDAwMDAwMDAvbmV3dW5pdmVyc2l0eS5zaGFyZXBvaW50LmNvbUAwMTZhOWU0OC1iYTBiLTQ5ZjQtOTdmOC1hODgzNTIxNjRlNTgiLCJpc3MiOiIwMDAwMDAwMy0wMDAwLTBmZjEtY2UwMC0wMDAwMDAwMDAwMDAiLCJuYmYiOiIxNTY3NDMxNDEzIiwiZXhwIjoiMTU2NzQ1MzAxMyIsImVuZHBvaW50dXJsIjoidEs5MTJGQSs2WGcrT0tVMjFwUXFPU1QzelYzY240RFJVeVRIMkhlVFhDYz0iLCJlbmRwb2ludHVybExlbmd0aCI6IjEyMCIsImlzbG9vcGJhY2siOiJUcnVlIiwiY2lkIjoiWlRJME5UQXdPV1l0TkRBME5DMHhNREF3TFRFNFpqY3RNVFE1TVRrd1pqVTFZVGswIiwidmVyIjoiaGFzaGVkcHJvb2Z0b2tlbiIsInNpdGVpZCI6IllXSTJNVEl4T1RNdE1UWTVOQzAwTnpZekxXSTVOV010TTJFMFlqVmpNR05sWlRreCIsInNpZ25pbl9zdGF0ZSI6IltcImttc2lcIl0iLCJuYW1laWQiOiIwIy5mfG1lbWJlcnNoaXB8bnlua2UudmFya2V2aXNzZXJAbmhsc3RlbmRlbi5jb20iLCJuaWkiOiJtaWNyb3NvZnQuc2hhcmVwb2ludCIsImlzdXNlciI6InRydWUiLCJjYWNoZWtleSI6IjBoLmZ8bWVtYmVyc2hpcHwxMDAzYmZmZGEyMWVlN2RhQGxpdmUuY29tIiwidHQiOiIwIiwidXNlUGVyc2lzdGVudENvb2tpZSI6IjMifQ.RFFXSGJocngvL3cyV2FOdFdKNHJUeUxkQ1BnRSs0RE9MKzRhTC8yR0NXQT0&amp;encodeFailures=1&amp;srcWidth=&amp;srcHeight=&amp;width=401&amp;height=382&amp;action=Access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543" y="6395652"/>
            <a:ext cx="414411" cy="3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edin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670" y="6166837"/>
            <a:ext cx="403284" cy="1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5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0" y="6769865"/>
            <a:ext cx="12192000" cy="88135"/>
          </a:xfrm>
          <a:prstGeom prst="rect">
            <a:avLst/>
          </a:prstGeom>
          <a:solidFill>
            <a:srgbClr val="15868D"/>
          </a:solidFill>
          <a:ln>
            <a:solidFill>
              <a:srgbClr val="1586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46" y="3516086"/>
            <a:ext cx="3064754" cy="33419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286" y="117474"/>
            <a:ext cx="500063" cy="495301"/>
          </a:xfrm>
          <a:prstGeom prst="ellipse">
            <a:avLst/>
          </a:prstGeom>
        </p:spPr>
      </p:pic>
      <p:pic>
        <p:nvPicPr>
          <p:cNvPr id="9" name="Picture 2" descr="https://northeurope1-mediap.svc.ms/transform/thumbnail?provider=spo&amp;inputFormat=png&amp;cs=fFNQTw&amp;docid=https%3A%2F%2Fnewuniversity.sharepoint.com%3A443%2F_api%2Fv2.0%2Fdrives%2Fb!kyFhq5QWY0e5XDpLXAzukctenYeb5JVKughHGzg0ZuOjNnBf7UKAQaIihFqXSPZK%2Fitems%2F01DSIQ4YNVSS5FSZJ75BH3G5YKTYPJIUSY%3Fversion%3DPublished&amp;access_token=eyJ0eXAiOiJKV1QiLCJhbGciOiJub25lIn0.eyJhdWQiOiIwMDAwMDAwMy0wMDAwLTBmZjEtY2UwMC0wMDAwMDAwMDAwMDAvbmV3dW5pdmVyc2l0eS5zaGFyZXBvaW50LmNvbUAwMTZhOWU0OC1iYTBiLTQ5ZjQtOTdmOC1hODgzNTIxNjRlNTgiLCJpc3MiOiIwMDAwMDAwMy0wMDAwLTBmZjEtY2UwMC0wMDAwMDAwMDAwMDAiLCJuYmYiOiIxNTY3NDMxNDEzIiwiZXhwIjoiMTU2NzQ1MzAxMyIsImVuZHBvaW50dXJsIjoidEs5MTJGQSs2WGcrT0tVMjFwUXFPU1QzelYzY240RFJVeVRIMkhlVFhDYz0iLCJlbmRwb2ludHVybExlbmd0aCI6IjEyMCIsImlzbG9vcGJhY2siOiJUcnVlIiwiY2lkIjoiWlRJME5UQXdPV1l0TkRBME5DMHhNREF3TFRFNFpqY3RNVFE1TVRrd1pqVTFZVGswIiwidmVyIjoiaGFzaGVkcHJvb2Z0b2tlbiIsInNpdGVpZCI6IllXSTJNVEl4T1RNdE1UWTVOQzAwTnpZekxXSTVOV010TTJFMFlqVmpNR05sWlRreCIsInNpZ25pbl9zdGF0ZSI6IltcImttc2lcIl0iLCJuYW1laWQiOiIwIy5mfG1lbWJlcnNoaXB8bnlua2UudmFya2V2aXNzZXJAbmhsc3RlbmRlbi5jb20iLCJuaWkiOiJtaWNyb3NvZnQuc2hhcmVwb2ludCIsImlzdXNlciI6InRydWUiLCJjYWNoZWtleSI6IjBoLmZ8bWVtYmVyc2hpcHwxMDAzYmZmZGEyMWVlN2RhQGxpdmUuY29tIiwidHQiOiIwIiwidXNlUGVyc2lzdGVudENvb2tpZSI6IjMifQ.RFFXSGJocngvL3cyV2FOdFdKNHJUeUxkQ1BnRSs0RE9MKzRhTC8yR0NXQT0&amp;encodeFailures=1&amp;srcWidth=&amp;srcHeight=&amp;width=401&amp;height=382&amp;action=Access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543" y="6395652"/>
            <a:ext cx="414411" cy="3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edin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670" y="6166837"/>
            <a:ext cx="403284" cy="1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5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46" y="3516086"/>
            <a:ext cx="3064754" cy="33419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286" y="117474"/>
            <a:ext cx="500063" cy="495301"/>
          </a:xfrm>
          <a:prstGeom prst="ellipse">
            <a:avLst/>
          </a:prstGeom>
        </p:spPr>
      </p:pic>
      <p:pic>
        <p:nvPicPr>
          <p:cNvPr id="7" name="Picture 2" descr="https://northeurope1-mediap.svc.ms/transform/thumbnail?provider=spo&amp;inputFormat=png&amp;cs=fFNQTw&amp;docid=https%3A%2F%2Fnewuniversity.sharepoint.com%3A443%2F_api%2Fv2.0%2Fdrives%2Fb!kyFhq5QWY0e5XDpLXAzukctenYeb5JVKughHGzg0ZuOjNnBf7UKAQaIihFqXSPZK%2Fitems%2F01DSIQ4YNVSS5FSZJ75BH3G5YKTYPJIUSY%3Fversion%3DPublished&amp;access_token=eyJ0eXAiOiJKV1QiLCJhbGciOiJub25lIn0.eyJhdWQiOiIwMDAwMDAwMy0wMDAwLTBmZjEtY2UwMC0wMDAwMDAwMDAwMDAvbmV3dW5pdmVyc2l0eS5zaGFyZXBvaW50LmNvbUAwMTZhOWU0OC1iYTBiLTQ5ZjQtOTdmOC1hODgzNTIxNjRlNTgiLCJpc3MiOiIwMDAwMDAwMy0wMDAwLTBmZjEtY2UwMC0wMDAwMDAwMDAwMDAiLCJuYmYiOiIxNTY3NDMxNDEzIiwiZXhwIjoiMTU2NzQ1MzAxMyIsImVuZHBvaW50dXJsIjoidEs5MTJGQSs2WGcrT0tVMjFwUXFPU1QzelYzY240RFJVeVRIMkhlVFhDYz0iLCJlbmRwb2ludHVybExlbmd0aCI6IjEyMCIsImlzbG9vcGJhY2siOiJUcnVlIiwiY2lkIjoiWlRJME5UQXdPV1l0TkRBME5DMHhNREF3TFRFNFpqY3RNVFE1TVRrd1pqVTFZVGswIiwidmVyIjoiaGFzaGVkcHJvb2Z0b2tlbiIsInNpdGVpZCI6IllXSTJNVEl4T1RNdE1UWTVOQzAwTnpZekxXSTVOV010TTJFMFlqVmpNR05sWlRreCIsInNpZ25pbl9zdGF0ZSI6IltcImttc2lcIl0iLCJuYW1laWQiOiIwIy5mfG1lbWJlcnNoaXB8bnlua2UudmFya2V2aXNzZXJAbmhsc3RlbmRlbi5jb20iLCJuaWkiOiJtaWNyb3NvZnQuc2hhcmVwb2ludCIsImlzdXNlciI6InRydWUiLCJjYWNoZWtleSI6IjBoLmZ8bWVtYmVyc2hpcHwxMDAzYmZmZGEyMWVlN2RhQGxpdmUuY29tIiwidHQiOiIwIiwidXNlUGVyc2lzdGVudENvb2tpZSI6IjMifQ.RFFXSGJocngvL3cyV2FOdFdKNHJUeUxkQ1BnRSs0RE9MKzRhTC8yR0NXQT0&amp;encodeFailures=1&amp;srcWidth=&amp;srcHeight=&amp;width=401&amp;height=382&amp;action=Access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543" y="6395652"/>
            <a:ext cx="414411" cy="3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edin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670" y="6166837"/>
            <a:ext cx="403284" cy="1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9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66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04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FB3E0-E9EE-4CDB-A636-612E252666D0}" type="datetimeFigureOut">
              <a:rPr lang="nl-NL" smtClean="0"/>
              <a:t>10-5-2022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5D14-1A57-470B-B5F6-34AC96CF7F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19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650H2AQHuu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twitter.com/TaalTroost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www.instagram.com/taaltroost/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hyperlink" Target="https://www.facebook.com/groups/61042112916922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irerendmeertaligonderwijs.nl/taaltroost/" TargetMode="External"/><Relationship Id="rId2" Type="http://schemas.openxmlformats.org/officeDocument/2006/relationships/hyperlink" Target="mailto:lectoraatmg@nhlstenden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spirerendmeertaligonderwijs.nl/taal-yn-byl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UxDB9KVxO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496235" y="3543300"/>
            <a:ext cx="7817224" cy="1261969"/>
          </a:xfrm>
        </p:spPr>
        <p:txBody>
          <a:bodyPr/>
          <a:lstStyle/>
          <a:p>
            <a:r>
              <a:rPr lang="nl-NL" sz="3600">
                <a:solidFill>
                  <a:srgbClr val="002060"/>
                </a:solidFill>
              </a:rPr>
              <a:t>Op zoek naar taalschatten </a:t>
            </a:r>
            <a:br>
              <a:rPr lang="nl-NL" sz="3600">
                <a:solidFill>
                  <a:srgbClr val="002060"/>
                </a:solidFill>
              </a:rPr>
            </a:br>
            <a:r>
              <a:rPr lang="nl-NL" sz="1800">
                <a:solidFill>
                  <a:srgbClr val="1D8990"/>
                </a:solidFill>
              </a:rPr>
              <a:t>Met woorden laat ik zien dat ik aan je denk…..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2467535" y="5627594"/>
            <a:ext cx="7716370" cy="93859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r>
              <a:rPr lang="nl-NL">
                <a:solidFill>
                  <a:srgbClr val="1D8990"/>
                </a:solidFill>
              </a:rPr>
              <a:t>Lectoraat Meertaligheid &amp; Geletterdheid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2DA6664-3F17-4104-92D3-08F494AE8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65" y="4757944"/>
            <a:ext cx="2436693" cy="87716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en-NL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</a:br>
            <a:r>
              <a:rPr kumimoji="0" lang="uk-UA" altLang="en-NL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cs typeface="Arial" panose="020B0604020202020204" pitchFamily="34" charset="0"/>
              </a:rPr>
              <a:t>Шукаємо мовні скарби</a:t>
            </a:r>
            <a:endParaRPr kumimoji="0" lang="uk-UA" altLang="en-NL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NL" b="1" i="0" u="none" strike="noStrike" cap="none" normalizeH="0" baseline="0">
                <a:ln>
                  <a:noFill/>
                </a:ln>
                <a:solidFill>
                  <a:srgbClr val="1D8990"/>
                </a:solidFill>
                <a:effectLst/>
                <a:latin typeface="inherit"/>
                <a:cs typeface="Arial" panose="020B0604020202020204" pitchFamily="34" charset="0"/>
              </a:rPr>
              <a:t>Shukayemo movni skarby</a:t>
            </a:r>
            <a:endParaRPr kumimoji="0" lang="uk-UA" altLang="en-NL" b="1" i="0" u="none" strike="noStrike" cap="none" normalizeH="0" baseline="0">
              <a:ln>
                <a:noFill/>
              </a:ln>
              <a:solidFill>
                <a:srgbClr val="1D899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10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>
                <a:solidFill>
                  <a:srgbClr val="002060"/>
                </a:solidFill>
              </a:rPr>
              <a:t>En dan nu een poster maken</a:t>
            </a:r>
            <a:br>
              <a:rPr lang="nl-NL">
                <a:solidFill>
                  <a:srgbClr val="002060"/>
                </a:solidFill>
              </a:rPr>
            </a:br>
            <a:r>
              <a:rPr lang="nl-NL" sz="2400" b="0" i="1">
                <a:solidFill>
                  <a:srgbClr val="002060"/>
                </a:solidFill>
              </a:rPr>
              <a:t>Mama of papa mag best even helpen.</a:t>
            </a:r>
            <a:endParaRPr lang="en-US" sz="2400" b="0" i="1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80" y="3028407"/>
            <a:ext cx="4303058" cy="3227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2" y="3028407"/>
            <a:ext cx="4115547" cy="3086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ijschrift met afgeronde rechthoek 5"/>
          <p:cNvSpPr/>
          <p:nvPr/>
        </p:nvSpPr>
        <p:spPr>
          <a:xfrm>
            <a:off x="8632371" y="185057"/>
            <a:ext cx="3392417" cy="5061197"/>
          </a:xfrm>
          <a:prstGeom prst="wedgeRoundRectCallout">
            <a:avLst>
              <a:gd name="adj1" fmla="val 35782"/>
              <a:gd name="adj2" fmla="val 631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>
                <a:solidFill>
                  <a:srgbClr val="002060"/>
                </a:solidFill>
              </a:rPr>
              <a:t>Schrijf je mooiste zin op de poster. </a:t>
            </a:r>
          </a:p>
          <a:p>
            <a:r>
              <a:rPr lang="az-Cyrl-AZ" sz="1600">
                <a:solidFill>
                  <a:srgbClr val="C00000"/>
                </a:solidFill>
              </a:rPr>
              <a:t>Напишіть гарне речення на плакаті</a:t>
            </a:r>
          </a:p>
          <a:p>
            <a:r>
              <a:rPr lang="nl-NL" sz="1200" err="1">
                <a:solidFill>
                  <a:srgbClr val="C00000"/>
                </a:solidFill>
              </a:rPr>
              <a:t>Napyshit</a:t>
            </a:r>
            <a:r>
              <a:rPr lang="nl-NL" sz="1200">
                <a:solidFill>
                  <a:srgbClr val="C00000"/>
                </a:solidFill>
              </a:rPr>
              <a:t>ʹ </a:t>
            </a:r>
            <a:r>
              <a:rPr lang="nl-NL" sz="1200" err="1">
                <a:solidFill>
                  <a:srgbClr val="C00000"/>
                </a:solidFill>
              </a:rPr>
              <a:t>harne</a:t>
            </a:r>
            <a:r>
              <a:rPr lang="nl-NL" sz="1200">
                <a:solidFill>
                  <a:srgbClr val="C00000"/>
                </a:solidFill>
              </a:rPr>
              <a:t> </a:t>
            </a:r>
            <a:r>
              <a:rPr lang="nl-NL" sz="1200" err="1">
                <a:solidFill>
                  <a:srgbClr val="C00000"/>
                </a:solidFill>
              </a:rPr>
              <a:t>rechennya</a:t>
            </a:r>
            <a:r>
              <a:rPr lang="nl-NL" sz="1200">
                <a:solidFill>
                  <a:srgbClr val="C00000"/>
                </a:solidFill>
              </a:rPr>
              <a:t> na </a:t>
            </a:r>
            <a:r>
              <a:rPr lang="nl-NL" sz="1200" err="1">
                <a:solidFill>
                  <a:srgbClr val="C00000"/>
                </a:solidFill>
              </a:rPr>
              <a:t>plakat</a:t>
            </a:r>
            <a:endParaRPr lang="nl-NL" sz="1200">
              <a:solidFill>
                <a:srgbClr val="C00000"/>
              </a:solidFill>
            </a:endParaRPr>
          </a:p>
          <a:p>
            <a:endParaRPr lang="nl-NL" sz="1200">
              <a:solidFill>
                <a:srgbClr val="C00000"/>
              </a:solidFill>
            </a:endParaRPr>
          </a:p>
          <a:p>
            <a:r>
              <a:rPr lang="nl-NL" sz="1600">
                <a:solidFill>
                  <a:srgbClr val="002060"/>
                </a:solidFill>
              </a:rPr>
              <a:t>Schrijf erbij in welke taal het is geschreven.</a:t>
            </a:r>
          </a:p>
          <a:p>
            <a:r>
              <a:rPr lang="az-Cyrl-AZ" sz="1600">
                <a:solidFill>
                  <a:srgbClr val="C00000"/>
                </a:solidFill>
              </a:rPr>
              <a:t>Напиши, яка це мова</a:t>
            </a:r>
          </a:p>
          <a:p>
            <a:r>
              <a:rPr lang="nl-NL" sz="1400" err="1">
                <a:solidFill>
                  <a:srgbClr val="C00000"/>
                </a:solidFill>
              </a:rPr>
              <a:t>Napyshy</a:t>
            </a:r>
            <a:r>
              <a:rPr lang="nl-NL" sz="1400">
                <a:solidFill>
                  <a:srgbClr val="C00000"/>
                </a:solidFill>
              </a:rPr>
              <a:t>, </a:t>
            </a:r>
            <a:r>
              <a:rPr lang="nl-NL" sz="1400" err="1">
                <a:solidFill>
                  <a:srgbClr val="C00000"/>
                </a:solidFill>
              </a:rPr>
              <a:t>yaka</a:t>
            </a:r>
            <a:r>
              <a:rPr lang="nl-NL" sz="1400">
                <a:solidFill>
                  <a:srgbClr val="C00000"/>
                </a:solidFill>
              </a:rPr>
              <a:t> </a:t>
            </a:r>
            <a:r>
              <a:rPr lang="nl-NL" sz="1400" err="1">
                <a:solidFill>
                  <a:srgbClr val="C00000"/>
                </a:solidFill>
              </a:rPr>
              <a:t>tse</a:t>
            </a:r>
            <a:r>
              <a:rPr lang="nl-NL" sz="1400">
                <a:solidFill>
                  <a:srgbClr val="C00000"/>
                </a:solidFill>
              </a:rPr>
              <a:t> </a:t>
            </a:r>
            <a:r>
              <a:rPr lang="nl-NL" sz="1400" err="1">
                <a:solidFill>
                  <a:srgbClr val="C00000"/>
                </a:solidFill>
              </a:rPr>
              <a:t>mova</a:t>
            </a:r>
            <a:endParaRPr lang="nl-NL" sz="1400">
              <a:solidFill>
                <a:srgbClr val="C00000"/>
              </a:solidFill>
            </a:endParaRPr>
          </a:p>
          <a:p>
            <a:endParaRPr lang="nl-NL" sz="1400">
              <a:solidFill>
                <a:srgbClr val="C00000"/>
              </a:solidFill>
            </a:endParaRPr>
          </a:p>
          <a:p>
            <a:r>
              <a:rPr lang="nl-NL">
                <a:solidFill>
                  <a:srgbClr val="002060"/>
                </a:solidFill>
              </a:rPr>
              <a:t>Schrijf de vertaling erbij in een andere taal.</a:t>
            </a:r>
          </a:p>
          <a:p>
            <a:endParaRPr lang="nl-NL">
              <a:solidFill>
                <a:srgbClr val="002060"/>
              </a:solidFill>
            </a:endParaRPr>
          </a:p>
          <a:p>
            <a:r>
              <a:rPr lang="nl-NL">
                <a:solidFill>
                  <a:srgbClr val="002060"/>
                </a:solidFill>
              </a:rPr>
              <a:t>En dan nu tekenen, knippen, plakken en kleuren om er een </a:t>
            </a:r>
            <a:r>
              <a:rPr lang="nl-NL" b="1">
                <a:solidFill>
                  <a:srgbClr val="002060"/>
                </a:solidFill>
              </a:rPr>
              <a:t>TOP POSTER </a:t>
            </a:r>
            <a:r>
              <a:rPr lang="nl-NL">
                <a:solidFill>
                  <a:srgbClr val="002060"/>
                </a:solidFill>
              </a:rPr>
              <a:t>van te maken.</a:t>
            </a:r>
          </a:p>
          <a:p>
            <a:r>
              <a:rPr lang="az-Cyrl-AZ" sz="1600">
                <a:solidFill>
                  <a:srgbClr val="C00000"/>
                </a:solidFill>
              </a:rPr>
              <a:t>А тепер зробіть гарний плакат</a:t>
            </a:r>
          </a:p>
          <a:p>
            <a:r>
              <a:rPr lang="en-US" sz="1600">
                <a:solidFill>
                  <a:srgbClr val="C00000"/>
                </a:solidFill>
              </a:rPr>
              <a:t>A </a:t>
            </a:r>
            <a:r>
              <a:rPr lang="en-US" sz="1600" err="1">
                <a:solidFill>
                  <a:srgbClr val="C00000"/>
                </a:solidFill>
              </a:rPr>
              <a:t>teper</a:t>
            </a:r>
            <a:r>
              <a:rPr lang="en-US" sz="1600">
                <a:solidFill>
                  <a:srgbClr val="C00000"/>
                </a:solidFill>
              </a:rPr>
              <a:t> </a:t>
            </a:r>
            <a:r>
              <a:rPr lang="en-US" sz="1600" err="1">
                <a:solidFill>
                  <a:srgbClr val="C00000"/>
                </a:solidFill>
              </a:rPr>
              <a:t>zrobit</a:t>
            </a:r>
            <a:r>
              <a:rPr lang="en-US" sz="1600">
                <a:solidFill>
                  <a:srgbClr val="C00000"/>
                </a:solidFill>
              </a:rPr>
              <a:t>ʹ </a:t>
            </a:r>
            <a:r>
              <a:rPr lang="en-US" sz="1600" err="1">
                <a:solidFill>
                  <a:srgbClr val="C00000"/>
                </a:solidFill>
              </a:rPr>
              <a:t>harnyy</a:t>
            </a:r>
            <a:r>
              <a:rPr lang="en-US" sz="1600">
                <a:solidFill>
                  <a:srgbClr val="C00000"/>
                </a:solidFill>
              </a:rPr>
              <a:t> </a:t>
            </a:r>
            <a:r>
              <a:rPr lang="en-US" sz="1600" err="1">
                <a:solidFill>
                  <a:srgbClr val="C00000"/>
                </a:solidFill>
              </a:rPr>
              <a:t>plakat</a:t>
            </a:r>
            <a:endParaRPr lang="en-US" sz="1600">
              <a:solidFill>
                <a:srgbClr val="C00000"/>
              </a:solidFill>
            </a:endParaRPr>
          </a:p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79076" y="2128715"/>
            <a:ext cx="7207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Iedereen kan straks onze poster zien hangen op school of in het dorp/de stad/de wijk.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4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9757B-5A10-4808-8A8E-2B173A54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192"/>
            <a:ext cx="10515600" cy="1174642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rgbClr val="002060"/>
                </a:solidFill>
              </a:rPr>
              <a:t>De taalschat van Alina</a:t>
            </a:r>
            <a:br>
              <a:rPr lang="nl-NL">
                <a:solidFill>
                  <a:srgbClr val="002060"/>
                </a:solidFill>
              </a:rPr>
            </a:br>
            <a:endParaRPr lang="en-NL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AEFF09-4C97-4635-9FBF-FAFB0AF3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696"/>
            <a:ext cx="63575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2060"/>
                </a:solidFill>
              </a:rPr>
              <a:t>komt uit een Oekraïens kinderliedje. </a:t>
            </a:r>
            <a:br>
              <a:rPr lang="nl-NL" sz="2400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Luister maar eens.</a:t>
            </a:r>
            <a:endParaRPr lang="nl-NL" sz="24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nl-NL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https://www.youtube.com/watch?v=650H2AQHuuY</a:t>
            </a:r>
            <a:endParaRPr lang="uk-UA" sz="2000" dirty="0"/>
          </a:p>
          <a:p>
            <a:pPr marL="0" indent="0">
              <a:buNone/>
            </a:pPr>
            <a:r>
              <a:rPr lang="nl-NL" sz="2000" dirty="0"/>
              <a:t>https://www.youtube.com/watch?v=ZZEMvVcf5-Q&amp;ab_channel=%D0%A2%D0%B5%D0%BB%D0%B5%D0%BA%D0%B0%D0%BD%D0%B0%D0%BB1%2B1</a:t>
            </a:r>
            <a:endParaRPr lang="nl-NL" sz="2000" dirty="0">
              <a:cs typeface="Calibri"/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i="1" dirty="0">
                <a:solidFill>
                  <a:srgbClr val="002060"/>
                </a:solidFill>
              </a:rPr>
              <a:t>Wat zou deze zin betekenen?</a:t>
            </a:r>
            <a:endParaRPr lang="nl-NL" sz="2000" i="1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i="1" dirty="0">
                <a:solidFill>
                  <a:srgbClr val="002060"/>
                </a:solidFill>
              </a:rPr>
              <a:t>Wat denk jij? Klopt dat?</a:t>
            </a:r>
            <a:endParaRPr lang="nl-NL" sz="2000" i="1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i="1" dirty="0">
                <a:solidFill>
                  <a:srgbClr val="002060"/>
                </a:solidFill>
              </a:rPr>
              <a:t>Wie heeft wel eens gemerkt dat dat inderdaad zo is?</a:t>
            </a:r>
            <a:endParaRPr lang="nl-NL" sz="2000" i="1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nl-NL" sz="2000" dirty="0"/>
          </a:p>
          <a:p>
            <a:endParaRPr lang="en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F8D49CE-52E5-426E-889E-FA6895BD7D0C}"/>
              </a:ext>
            </a:extLst>
          </p:cNvPr>
          <p:cNvSpPr/>
          <p:nvPr/>
        </p:nvSpPr>
        <p:spPr>
          <a:xfrm>
            <a:off x="7343243" y="114232"/>
            <a:ext cx="4996206" cy="6851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  <a:p>
            <a:pPr algn="ctr"/>
            <a:r>
              <a:rPr lang="ru-RU"/>
              <a:t>Поделись улыбкою своей,</a:t>
            </a:r>
          </a:p>
          <a:p>
            <a:pPr algn="ctr"/>
            <a:r>
              <a:rPr lang="ru-RU"/>
              <a:t>И она к тебе не раз еще вернется!</a:t>
            </a:r>
            <a:endParaRPr lang="en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4C0A5F2-E1A1-456D-880A-6DD1E15B4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395" y="4191443"/>
            <a:ext cx="3222549" cy="243231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730C93D-3144-457B-B247-EE60BA64D85A}"/>
              </a:ext>
            </a:extLst>
          </p:cNvPr>
          <p:cNvSpPr txBox="1"/>
          <p:nvPr/>
        </p:nvSpPr>
        <p:spPr>
          <a:xfrm>
            <a:off x="8185395" y="872531"/>
            <a:ext cx="3315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C000"/>
                </a:solidFill>
              </a:rPr>
              <a:t>Deel je glimlach</a:t>
            </a:r>
          </a:p>
          <a:p>
            <a:pPr algn="ctr"/>
            <a:r>
              <a:rPr lang="nl-NL" dirty="0">
                <a:solidFill>
                  <a:srgbClr val="FFC000"/>
                </a:solidFill>
              </a:rPr>
              <a:t>en je zult zien</a:t>
            </a:r>
            <a:br>
              <a:rPr lang="nl-NL" dirty="0">
                <a:solidFill>
                  <a:srgbClr val="FFC000"/>
                </a:solidFill>
              </a:rPr>
            </a:br>
            <a:r>
              <a:rPr lang="nl-NL" dirty="0">
                <a:solidFill>
                  <a:srgbClr val="FFC000"/>
                </a:solidFill>
              </a:rPr>
              <a:t> dat je dan heel veel glimlachen terugkrijgt.</a:t>
            </a:r>
            <a:endParaRPr lang="en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2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>
                <a:solidFill>
                  <a:srgbClr val="002060"/>
                </a:solidFill>
              </a:rPr>
              <a:t>En deze is van mijn moeder: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3" t="7117" r="5871" b="53593"/>
          <a:stretch/>
        </p:blipFill>
        <p:spPr>
          <a:xfrm>
            <a:off x="8439827" y="1407650"/>
            <a:ext cx="3258795" cy="2647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7699" r="46235" b="307"/>
          <a:stretch/>
        </p:blipFill>
        <p:spPr>
          <a:xfrm>
            <a:off x="825589" y="1491733"/>
            <a:ext cx="2139587" cy="3632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C1A98E-52D9-4A90-9A33-6E85E0242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799" y="1491733"/>
            <a:ext cx="4145639" cy="505402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F05AA83-EA98-4E22-851E-117C1C8E2104}"/>
              </a:ext>
            </a:extLst>
          </p:cNvPr>
          <p:cNvSpPr txBox="1"/>
          <p:nvPr/>
        </p:nvSpPr>
        <p:spPr>
          <a:xfrm>
            <a:off x="942109" y="5569527"/>
            <a:ext cx="2672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2060"/>
                </a:solidFill>
              </a:rPr>
              <a:t>Wat zou hiermee worden bedoeld?</a:t>
            </a:r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124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5842" y="624698"/>
            <a:ext cx="10934075" cy="85697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2060"/>
                </a:solidFill>
              </a:rPr>
              <a:t>Kom op. Aan de slag!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2" t="7784" r="16650" b="20197"/>
          <a:stretch/>
        </p:blipFill>
        <p:spPr>
          <a:xfrm>
            <a:off x="8238138" y="1262203"/>
            <a:ext cx="3000937" cy="3913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69" y="1774936"/>
            <a:ext cx="3355041" cy="4473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Afbeelding 9" descr="Afbeelding met tekst, persoon, binnen&#10;&#10;Automatisch gegenereerde beschrijving">
            <a:extLst>
              <a:ext uri="{FF2B5EF4-FFF2-40B4-BE49-F238E27FC236}">
                <a16:creationId xmlns:a16="http://schemas.microsoft.com/office/drawing/2014/main" id="{2B0E3931-7191-4F50-A4EE-11FDC1CCD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5" y="2507341"/>
            <a:ext cx="2677886" cy="3570515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FD761EB-88A7-40B8-9FC9-A2136ABA7E5E}"/>
              </a:ext>
            </a:extLst>
          </p:cNvPr>
          <p:cNvSpPr txBox="1"/>
          <p:nvPr/>
        </p:nvSpPr>
        <p:spPr>
          <a:xfrm>
            <a:off x="1579418" y="6233302"/>
            <a:ext cx="285811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>
                <a:solidFill>
                  <a:srgbClr val="002060"/>
                </a:solidFill>
              </a:rPr>
              <a:t>Engels</a:t>
            </a:r>
            <a:endParaRPr lang="en-NL" sz="2800">
              <a:solidFill>
                <a:srgbClr val="00206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D1A63EC-8895-47BF-913A-6739C9343594}"/>
              </a:ext>
            </a:extLst>
          </p:cNvPr>
          <p:cNvSpPr txBox="1"/>
          <p:nvPr/>
        </p:nvSpPr>
        <p:spPr>
          <a:xfrm>
            <a:off x="5099970" y="6356926"/>
            <a:ext cx="221523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>
                <a:solidFill>
                  <a:srgbClr val="002060"/>
                </a:solidFill>
              </a:rPr>
              <a:t>Hindoestaans</a:t>
            </a:r>
            <a:endParaRPr lang="en-NL" sz="2400">
              <a:solidFill>
                <a:srgbClr val="00206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22EA996-AF10-4F63-906C-EC3D23067CE7}"/>
              </a:ext>
            </a:extLst>
          </p:cNvPr>
          <p:cNvSpPr txBox="1"/>
          <p:nvPr/>
        </p:nvSpPr>
        <p:spPr>
          <a:xfrm>
            <a:off x="8799018" y="5588000"/>
            <a:ext cx="319901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>
                <a:solidFill>
                  <a:srgbClr val="002060"/>
                </a:solidFill>
              </a:rPr>
              <a:t>Papiaments</a:t>
            </a:r>
            <a:endParaRPr lang="en-NL" sz="2400" err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002060"/>
                </a:solidFill>
              </a:rPr>
              <a:t>Laat iedereen jullie taalschatten zien!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5" name="Tijdelijke aanduiding voor inhoud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66265" y="2184089"/>
            <a:ext cx="1004921" cy="1004921"/>
          </a:xfrm>
          <a:prstGeom prst="rect">
            <a:avLst/>
          </a:prstGeom>
        </p:spPr>
      </p:pic>
      <p:sp>
        <p:nvSpPr>
          <p:cNvPr id="6" name="AutoShape 4" descr="Twitter - Apps op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nstagram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Afbeelding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265" y="4524241"/>
            <a:ext cx="1004921" cy="1004921"/>
          </a:xfrm>
          <a:prstGeom prst="rect">
            <a:avLst/>
          </a:prstGeom>
        </p:spPr>
      </p:pic>
      <p:pic>
        <p:nvPicPr>
          <p:cNvPr id="1032" name="Picture 8" descr="Raam in zwarte steellook uitvoering met opgekleefde verdelinge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10" y="4198333"/>
            <a:ext cx="1862318" cy="24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66" y="1880338"/>
            <a:ext cx="3783725" cy="2128345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271186" y="4866563"/>
            <a:ext cx="3939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https://www.instagram.com/taaltroost/</a:t>
            </a:r>
          </a:p>
        </p:txBody>
      </p:sp>
      <p:sp>
        <p:nvSpPr>
          <p:cNvPr id="14" name="Rechthoek 13"/>
          <p:cNvSpPr/>
          <p:nvPr/>
        </p:nvSpPr>
        <p:spPr>
          <a:xfrm>
            <a:off x="2271186" y="2546597"/>
            <a:ext cx="2398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https://twitter.com/TaalTroost</a:t>
            </a:r>
          </a:p>
        </p:txBody>
      </p:sp>
      <p:sp>
        <p:nvSpPr>
          <p:cNvPr id="15" name="AutoShape 10" descr="Facebook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Afbeelding 15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6265" y="3354165"/>
            <a:ext cx="1004921" cy="1004921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570595" y="1663801"/>
            <a:ext cx="3668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>
                <a:solidFill>
                  <a:srgbClr val="002060"/>
                </a:solidFill>
              </a:rPr>
              <a:t>Op </a:t>
            </a:r>
            <a:r>
              <a:rPr lang="nl-NL" sz="2800" err="1">
                <a:solidFill>
                  <a:srgbClr val="002060"/>
                </a:solidFill>
              </a:rPr>
              <a:t>social</a:t>
            </a:r>
            <a:r>
              <a:rPr lang="nl-NL" sz="2800">
                <a:solidFill>
                  <a:srgbClr val="002060"/>
                </a:solidFill>
              </a:rPr>
              <a:t> media:</a:t>
            </a:r>
          </a:p>
          <a:p>
            <a:pPr algn="ctr"/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 rot="20406711">
            <a:off x="2683114" y="5566378"/>
            <a:ext cx="227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/>
              <a:t>#TaalTroost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132883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>
                <a:solidFill>
                  <a:srgbClr val="002060"/>
                </a:solidFill>
              </a:rPr>
              <a:t>Voor het raam of op straat: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271186" y="3641106"/>
            <a:ext cx="3037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https://</a:t>
            </a:r>
            <a:r>
              <a:rPr lang="en-US" sz="1400" err="1"/>
              <a:t>www.facebook.com</a:t>
            </a:r>
            <a:r>
              <a:rPr lang="en-US" sz="1400"/>
              <a:t>/</a:t>
            </a:r>
            <a:r>
              <a:rPr lang="en-US" sz="1400" err="1"/>
              <a:t>taaltroost</a:t>
            </a:r>
            <a:r>
              <a:rPr lang="en-US" sz="1400"/>
              <a:t>/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468277" y="3165049"/>
            <a:ext cx="7772400" cy="1006475"/>
          </a:xfrm>
        </p:spPr>
        <p:txBody>
          <a:bodyPr/>
          <a:lstStyle/>
          <a:p>
            <a:r>
              <a:rPr lang="nl-NL" sz="2800">
                <a:solidFill>
                  <a:srgbClr val="002060"/>
                </a:solidFill>
              </a:rPr>
              <a:t>Veel succes! </a:t>
            </a:r>
            <a:br>
              <a:rPr lang="nl-NL" sz="2800">
                <a:solidFill>
                  <a:srgbClr val="002060"/>
                </a:solidFill>
              </a:rPr>
            </a:br>
            <a:r>
              <a:rPr lang="az-Cyrl-AZ" sz="2800">
                <a:solidFill>
                  <a:srgbClr val="C00000"/>
                </a:solidFill>
              </a:rPr>
              <a:t>Ба</a:t>
            </a:r>
            <a:r>
              <a:rPr lang="uk-UA" sz="2800" err="1">
                <a:solidFill>
                  <a:srgbClr val="C00000"/>
                </a:solidFill>
              </a:rPr>
              <a:t>жаємо</a:t>
            </a:r>
            <a:r>
              <a:rPr lang="az-Cyrl-AZ" sz="2800">
                <a:solidFill>
                  <a:srgbClr val="C00000"/>
                </a:solidFill>
              </a:rPr>
              <a:t> успіхів</a:t>
            </a:r>
            <a:r>
              <a:rPr lang="nl-NL" sz="2800">
                <a:solidFill>
                  <a:srgbClr val="C00000"/>
                </a:solidFill>
              </a:rPr>
              <a:t>      Ba</a:t>
            </a:r>
            <a:r>
              <a:rPr lang="en-US" sz="2800" err="1">
                <a:solidFill>
                  <a:srgbClr val="C00000"/>
                </a:solidFill>
              </a:rPr>
              <a:t>zhayemo</a:t>
            </a:r>
            <a:r>
              <a:rPr lang="nl-NL" sz="2800">
                <a:solidFill>
                  <a:srgbClr val="C00000"/>
                </a:solidFill>
              </a:rPr>
              <a:t> </a:t>
            </a:r>
            <a:r>
              <a:rPr lang="nl-NL" sz="2800" err="1">
                <a:solidFill>
                  <a:srgbClr val="C00000"/>
                </a:solidFill>
              </a:rPr>
              <a:t>uspikhiv</a:t>
            </a:r>
            <a:endParaRPr lang="nl-NL" sz="2800">
              <a:solidFill>
                <a:srgbClr val="C00000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3581400" y="4483865"/>
            <a:ext cx="7772400" cy="2236975"/>
          </a:xfrm>
        </p:spPr>
        <p:txBody>
          <a:bodyPr>
            <a:normAutofit fontScale="92500" lnSpcReduction="20000"/>
          </a:bodyPr>
          <a:lstStyle/>
          <a:p>
            <a:r>
              <a:rPr lang="nl-NL"/>
              <a:t>Mail: </a:t>
            </a:r>
          </a:p>
          <a:p>
            <a:r>
              <a:rPr lang="nl-NL">
                <a:hlinkClick r:id="rId2"/>
              </a:rPr>
              <a:t>lectoraatmg@nhlstenden.com</a:t>
            </a:r>
            <a:endParaRPr lang="nl-NL"/>
          </a:p>
          <a:p>
            <a:endParaRPr lang="nl-NL"/>
          </a:p>
          <a:p>
            <a:r>
              <a:rPr lang="nl-NL"/>
              <a:t>Websites:</a:t>
            </a:r>
          </a:p>
          <a:p>
            <a:r>
              <a:rPr lang="nl-NL">
                <a:hlinkClick r:id="rId3"/>
              </a:rPr>
              <a:t>https://www.inspirerendmeertaligonderwijs.nl/taaltroost/</a:t>
            </a:r>
            <a:endParaRPr lang="nl-NL"/>
          </a:p>
          <a:p>
            <a:r>
              <a:rPr lang="nl-NL">
                <a:hlinkClick r:id="rId4"/>
              </a:rPr>
              <a:t>https://www.inspirerendmeertaligonderwijs.nl/taal-yn-byld/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07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3587" y="2019724"/>
            <a:ext cx="10515600" cy="1174642"/>
          </a:xfrm>
        </p:spPr>
        <p:txBody>
          <a:bodyPr>
            <a:normAutofit fontScale="90000"/>
          </a:bodyPr>
          <a:lstStyle/>
          <a:p>
            <a:r>
              <a:rPr lang="nl-NL" sz="3100" dirty="0">
                <a:solidFill>
                  <a:schemeClr val="tx2"/>
                </a:solidFill>
              </a:rPr>
              <a:t>Op zoek naar taalschatten</a:t>
            </a:r>
            <a:br>
              <a:rPr lang="nl-NL" sz="3100" dirty="0">
                <a:solidFill>
                  <a:schemeClr val="tx2"/>
                </a:solidFill>
              </a:rPr>
            </a:br>
            <a:r>
              <a:rPr lang="az-Cyrl-AZ" sz="2000" dirty="0">
                <a:solidFill>
                  <a:srgbClr val="C00000"/>
                </a:solidFill>
              </a:rPr>
              <a:t>Шукаємо мовні скарби</a:t>
            </a:r>
            <a:r>
              <a:rPr lang="nl-NL" sz="2000" dirty="0">
                <a:solidFill>
                  <a:srgbClr val="C00000"/>
                </a:solidFill>
              </a:rPr>
              <a:t>        </a:t>
            </a:r>
            <a:r>
              <a:rPr lang="nl-NL" sz="2000" dirty="0" err="1">
                <a:solidFill>
                  <a:srgbClr val="C00000"/>
                </a:solidFill>
              </a:rPr>
              <a:t>Shukayemo</a:t>
            </a:r>
            <a:r>
              <a:rPr lang="nl-NL" sz="2000" dirty="0">
                <a:solidFill>
                  <a:srgbClr val="C00000"/>
                </a:solidFill>
              </a:rPr>
              <a:t> </a:t>
            </a:r>
            <a:r>
              <a:rPr lang="nl-NL" sz="2000" dirty="0" err="1">
                <a:solidFill>
                  <a:srgbClr val="C00000"/>
                </a:solidFill>
              </a:rPr>
              <a:t>movni</a:t>
            </a:r>
            <a:r>
              <a:rPr lang="nl-NL" sz="2000" dirty="0">
                <a:solidFill>
                  <a:srgbClr val="C00000"/>
                </a:solidFill>
              </a:rPr>
              <a:t> </a:t>
            </a:r>
            <a:r>
              <a:rPr lang="nl-NL" sz="2000" dirty="0" err="1">
                <a:solidFill>
                  <a:srgbClr val="C00000"/>
                </a:solidFill>
              </a:rPr>
              <a:t>skarby</a:t>
            </a:r>
            <a:br>
              <a:rPr lang="nl-NL" sz="2000" dirty="0">
                <a:solidFill>
                  <a:srgbClr val="C00000"/>
                </a:solidFill>
              </a:rPr>
            </a:br>
            <a:br>
              <a:rPr lang="nl-NL" sz="2000" dirty="0">
                <a:solidFill>
                  <a:srgbClr val="1D8990"/>
                </a:solidFill>
              </a:rPr>
            </a:br>
            <a:br>
              <a:rPr lang="nl-NL" sz="2000" dirty="0">
                <a:solidFill>
                  <a:srgbClr val="C00000"/>
                </a:solidFill>
              </a:rPr>
            </a:br>
            <a:r>
              <a:rPr lang="nl-NL" sz="3100" dirty="0">
                <a:solidFill>
                  <a:srgbClr val="002060"/>
                </a:solidFill>
              </a:rPr>
              <a:t>Taalschatten zijn gemaakt van woorden….</a:t>
            </a:r>
            <a:br>
              <a:rPr lang="nl-NL" sz="2700" dirty="0">
                <a:solidFill>
                  <a:srgbClr val="002060"/>
                </a:solidFill>
              </a:rPr>
            </a:br>
            <a:r>
              <a:rPr lang="az-Cyrl-AZ" sz="2000" dirty="0">
                <a:solidFill>
                  <a:srgbClr val="C00000"/>
                </a:solidFill>
              </a:rPr>
              <a:t>мовні скарби складаються зі слів</a:t>
            </a:r>
            <a:r>
              <a:rPr lang="nl-NL" sz="2000" dirty="0">
                <a:solidFill>
                  <a:srgbClr val="C00000"/>
                </a:solidFill>
              </a:rPr>
              <a:t>      </a:t>
            </a:r>
            <a:r>
              <a:rPr lang="nl-NL" sz="2000" dirty="0" err="1">
                <a:solidFill>
                  <a:srgbClr val="C00000"/>
                </a:solidFill>
              </a:rPr>
              <a:t>movni</a:t>
            </a:r>
            <a:r>
              <a:rPr lang="nl-NL" sz="2000" dirty="0">
                <a:solidFill>
                  <a:srgbClr val="C00000"/>
                </a:solidFill>
              </a:rPr>
              <a:t> </a:t>
            </a:r>
            <a:r>
              <a:rPr lang="nl-NL" sz="2000" dirty="0" err="1">
                <a:solidFill>
                  <a:srgbClr val="C00000"/>
                </a:solidFill>
              </a:rPr>
              <a:t>skarby</a:t>
            </a:r>
            <a:r>
              <a:rPr lang="nl-NL" sz="2000" dirty="0">
                <a:solidFill>
                  <a:srgbClr val="C00000"/>
                </a:solidFill>
              </a:rPr>
              <a:t> </a:t>
            </a:r>
            <a:r>
              <a:rPr lang="nl-NL" sz="2000" dirty="0" err="1">
                <a:solidFill>
                  <a:srgbClr val="C00000"/>
                </a:solidFill>
              </a:rPr>
              <a:t>skladayutʹsya</a:t>
            </a:r>
            <a:r>
              <a:rPr lang="nl-NL" sz="2000" dirty="0">
                <a:solidFill>
                  <a:srgbClr val="C00000"/>
                </a:solidFill>
              </a:rPr>
              <a:t> </a:t>
            </a:r>
            <a:r>
              <a:rPr lang="nl-NL" sz="2000" dirty="0" err="1">
                <a:solidFill>
                  <a:srgbClr val="C00000"/>
                </a:solidFill>
              </a:rPr>
              <a:t>zi</a:t>
            </a:r>
            <a:r>
              <a:rPr lang="nl-NL" sz="2000" dirty="0">
                <a:solidFill>
                  <a:srgbClr val="C00000"/>
                </a:solidFill>
              </a:rPr>
              <a:t> </a:t>
            </a:r>
            <a:r>
              <a:rPr lang="nl-NL" sz="2000" dirty="0" err="1">
                <a:solidFill>
                  <a:srgbClr val="C00000"/>
                </a:solidFill>
              </a:rPr>
              <a:t>sliv</a:t>
            </a:r>
            <a:br>
              <a:rPr lang="nl-NL" sz="2000" dirty="0">
                <a:solidFill>
                  <a:srgbClr val="C00000"/>
                </a:solidFill>
              </a:rPr>
            </a:br>
            <a:br>
              <a:rPr lang="nl-NL" sz="2000" dirty="0">
                <a:solidFill>
                  <a:srgbClr val="C00000"/>
                </a:solidFill>
              </a:rPr>
            </a:br>
            <a:br>
              <a:rPr lang="nl-NL" sz="2700" dirty="0">
                <a:solidFill>
                  <a:srgbClr val="1D8990"/>
                </a:solidFill>
              </a:rPr>
            </a:br>
            <a:r>
              <a:rPr lang="nl-NL" sz="3100" dirty="0">
                <a:solidFill>
                  <a:srgbClr val="002060"/>
                </a:solidFill>
              </a:rPr>
              <a:t>Taalschatten in deze groep….</a:t>
            </a:r>
            <a:br>
              <a:rPr lang="nl-NL" sz="2700" dirty="0">
                <a:solidFill>
                  <a:srgbClr val="002060"/>
                </a:solidFill>
              </a:rPr>
            </a:b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CDD7957-0540-414A-9C99-E19C257B1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79" y="3770827"/>
            <a:ext cx="4672829" cy="3300186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A5730EB-8D95-4D6D-8166-CF7D385D5C7D}"/>
              </a:ext>
            </a:extLst>
          </p:cNvPr>
          <p:cNvSpPr txBox="1"/>
          <p:nvPr/>
        </p:nvSpPr>
        <p:spPr>
          <a:xfrm>
            <a:off x="2130461" y="3770827"/>
            <a:ext cx="610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>
                <a:solidFill>
                  <a:srgbClr val="C00000"/>
                </a:solidFill>
              </a:rPr>
              <a:t>  </a:t>
            </a:r>
            <a:r>
              <a:rPr lang="az-Cyrl-AZ" b="1">
                <a:solidFill>
                  <a:srgbClr val="C00000"/>
                </a:solidFill>
              </a:rPr>
              <a:t>Мовні скарби в цьому класі</a:t>
            </a:r>
            <a:r>
              <a:rPr lang="nl-NL" b="1">
                <a:solidFill>
                  <a:srgbClr val="C00000"/>
                </a:solidFill>
              </a:rPr>
              <a:t>    </a:t>
            </a:r>
            <a:r>
              <a:rPr lang="nl-NL" b="1" err="1">
                <a:solidFill>
                  <a:srgbClr val="C00000"/>
                </a:solidFill>
              </a:rPr>
              <a:t>Movni</a:t>
            </a:r>
            <a:r>
              <a:rPr lang="nl-NL" b="1">
                <a:solidFill>
                  <a:srgbClr val="C00000"/>
                </a:solidFill>
              </a:rPr>
              <a:t> </a:t>
            </a:r>
            <a:r>
              <a:rPr lang="nl-NL" b="1" err="1">
                <a:solidFill>
                  <a:srgbClr val="C00000"/>
                </a:solidFill>
              </a:rPr>
              <a:t>skarby</a:t>
            </a:r>
            <a:r>
              <a:rPr lang="nl-NL" b="1">
                <a:solidFill>
                  <a:srgbClr val="C00000"/>
                </a:solidFill>
              </a:rPr>
              <a:t> v </a:t>
            </a:r>
            <a:r>
              <a:rPr lang="nl-NL" b="1" err="1">
                <a:solidFill>
                  <a:srgbClr val="C00000"/>
                </a:solidFill>
              </a:rPr>
              <a:t>tsʹomu</a:t>
            </a:r>
            <a:r>
              <a:rPr lang="nl-NL" b="1">
                <a:solidFill>
                  <a:srgbClr val="C00000"/>
                </a:solidFill>
              </a:rPr>
              <a:t> </a:t>
            </a:r>
            <a:r>
              <a:rPr lang="nl-NL" b="1" err="1">
                <a:solidFill>
                  <a:srgbClr val="C00000"/>
                </a:solidFill>
              </a:rPr>
              <a:t>klasi</a:t>
            </a:r>
            <a:endParaRPr lang="en-NL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8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013CB-EB75-4ADB-B8A5-230CCFAD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9F79BD-E9EA-4DB9-BC72-C4031CAF8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5" y="3508994"/>
            <a:ext cx="10515600" cy="4351338"/>
          </a:xfrm>
        </p:spPr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Met woorden kan je iemand blij maken.</a:t>
            </a:r>
          </a:p>
          <a:p>
            <a:pPr marL="0" indent="0">
              <a:buNone/>
            </a:pPr>
            <a:r>
              <a:rPr lang="nl-NL" sz="1800" b="1" dirty="0">
                <a:solidFill>
                  <a:srgbClr val="FF0000"/>
                </a:solidFill>
              </a:rPr>
              <a:t>    </a:t>
            </a:r>
            <a:r>
              <a:rPr lang="ru-RU" sz="1800" b="1" dirty="0">
                <a:solidFill>
                  <a:srgbClr val="FF0000"/>
                </a:solidFill>
              </a:rPr>
              <a:t>Словами можна зробити людину щасливою</a:t>
            </a:r>
            <a:r>
              <a:rPr lang="nl-NL" sz="1800" b="1" dirty="0">
                <a:solidFill>
                  <a:srgbClr val="FF0000"/>
                </a:solidFill>
              </a:rPr>
              <a:t>. </a:t>
            </a:r>
            <a:r>
              <a:rPr lang="nl-NL" sz="1800" b="1" dirty="0" err="1">
                <a:solidFill>
                  <a:srgbClr val="FF0000"/>
                </a:solidFill>
              </a:rPr>
              <a:t>Slovamy</a:t>
            </a:r>
            <a:r>
              <a:rPr lang="nl-NL" sz="1800" b="1" dirty="0">
                <a:solidFill>
                  <a:srgbClr val="FF0000"/>
                </a:solidFill>
              </a:rPr>
              <a:t> </a:t>
            </a:r>
            <a:r>
              <a:rPr lang="nl-NL" sz="1800" b="1" dirty="0" err="1">
                <a:solidFill>
                  <a:srgbClr val="FF0000"/>
                </a:solidFill>
              </a:rPr>
              <a:t>mozhna</a:t>
            </a:r>
            <a:r>
              <a:rPr lang="nl-NL" sz="1800" b="1" dirty="0">
                <a:solidFill>
                  <a:srgbClr val="FF0000"/>
                </a:solidFill>
              </a:rPr>
              <a:t> </a:t>
            </a:r>
            <a:r>
              <a:rPr lang="nl-NL" sz="1800" b="1" dirty="0" err="1">
                <a:solidFill>
                  <a:srgbClr val="FF0000"/>
                </a:solidFill>
              </a:rPr>
              <a:t>zrobyty</a:t>
            </a:r>
            <a:r>
              <a:rPr lang="nl-NL" sz="1800" b="1" dirty="0">
                <a:solidFill>
                  <a:srgbClr val="FF0000"/>
                </a:solidFill>
              </a:rPr>
              <a:t> </a:t>
            </a:r>
            <a:r>
              <a:rPr lang="nl-NL" sz="1800" b="1" dirty="0" err="1">
                <a:solidFill>
                  <a:srgbClr val="FF0000"/>
                </a:solidFill>
              </a:rPr>
              <a:t>lyudynu</a:t>
            </a:r>
            <a:r>
              <a:rPr lang="nl-NL" sz="1800" b="1" dirty="0">
                <a:solidFill>
                  <a:srgbClr val="FF0000"/>
                </a:solidFill>
              </a:rPr>
              <a:t> </a:t>
            </a:r>
            <a:r>
              <a:rPr lang="nl-NL" sz="1800" b="1" dirty="0" err="1">
                <a:solidFill>
                  <a:srgbClr val="FF0000"/>
                </a:solidFill>
              </a:rPr>
              <a:t>shchaslyvoyu</a:t>
            </a:r>
            <a:endParaRPr lang="nl-NL" sz="1800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Met woorden kan je iemand laten lachen.</a:t>
            </a:r>
            <a:br>
              <a:rPr lang="nl-NL" b="1" dirty="0">
                <a:solidFill>
                  <a:srgbClr val="002060"/>
                </a:solidFill>
              </a:rPr>
            </a:br>
            <a:r>
              <a:rPr lang="az-Cyrl-AZ" sz="1800" b="1" dirty="0">
                <a:solidFill>
                  <a:srgbClr val="FF0000"/>
                </a:solidFill>
              </a:rPr>
              <a:t>Словами можна когось розсмішити</a:t>
            </a:r>
            <a:r>
              <a:rPr lang="nl-NL" sz="1800" b="1" dirty="0">
                <a:solidFill>
                  <a:srgbClr val="FF0000"/>
                </a:solidFill>
              </a:rPr>
              <a:t>. </a:t>
            </a:r>
            <a:r>
              <a:rPr lang="nl-NL" sz="1800" b="1" dirty="0" err="1">
                <a:solidFill>
                  <a:srgbClr val="FF0000"/>
                </a:solidFill>
              </a:rPr>
              <a:t>Slovamy</a:t>
            </a:r>
            <a:r>
              <a:rPr lang="nl-NL" sz="1800" b="1" dirty="0">
                <a:solidFill>
                  <a:srgbClr val="FF0000"/>
                </a:solidFill>
              </a:rPr>
              <a:t> </a:t>
            </a:r>
            <a:r>
              <a:rPr lang="nl-NL" sz="1800" b="1" dirty="0" err="1">
                <a:solidFill>
                  <a:srgbClr val="FF0000"/>
                </a:solidFill>
              </a:rPr>
              <a:t>mozhna</a:t>
            </a:r>
            <a:r>
              <a:rPr lang="nl-NL" sz="1800" b="1" dirty="0">
                <a:solidFill>
                  <a:srgbClr val="FF0000"/>
                </a:solidFill>
              </a:rPr>
              <a:t> </a:t>
            </a:r>
            <a:r>
              <a:rPr lang="nl-NL" sz="1800" b="1" dirty="0" err="1">
                <a:solidFill>
                  <a:srgbClr val="FF0000"/>
                </a:solidFill>
              </a:rPr>
              <a:t>kohos</a:t>
            </a:r>
            <a:r>
              <a:rPr lang="nl-NL" sz="1800" b="1" dirty="0">
                <a:solidFill>
                  <a:srgbClr val="FF0000"/>
                </a:solidFill>
              </a:rPr>
              <a:t>ʹ </a:t>
            </a:r>
            <a:r>
              <a:rPr lang="nl-NL" sz="1800" b="1" dirty="0" err="1">
                <a:solidFill>
                  <a:srgbClr val="FF0000"/>
                </a:solidFill>
              </a:rPr>
              <a:t>rozsmishyty</a:t>
            </a:r>
            <a:endParaRPr lang="nl-NL" sz="1800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Met woorden kan je iemand troosten.</a:t>
            </a:r>
            <a:br>
              <a:rPr lang="nl-NL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Словом можна дати втіху</a:t>
            </a:r>
            <a:r>
              <a:rPr lang="nl-NL" sz="1800" b="1" dirty="0">
                <a:solidFill>
                  <a:srgbClr val="FF0000"/>
                </a:solidFill>
              </a:rPr>
              <a:t>. </a:t>
            </a:r>
            <a:r>
              <a:rPr lang="nl-NL" sz="1800" b="1" dirty="0" err="1">
                <a:solidFill>
                  <a:srgbClr val="FF0000"/>
                </a:solidFill>
              </a:rPr>
              <a:t>Slovom</a:t>
            </a:r>
            <a:r>
              <a:rPr lang="nl-NL" sz="1800" b="1" dirty="0">
                <a:solidFill>
                  <a:srgbClr val="FF0000"/>
                </a:solidFill>
              </a:rPr>
              <a:t> </a:t>
            </a:r>
            <a:r>
              <a:rPr lang="nl-NL" sz="1800" b="1" dirty="0" err="1">
                <a:solidFill>
                  <a:srgbClr val="FF0000"/>
                </a:solidFill>
              </a:rPr>
              <a:t>mozhna</a:t>
            </a:r>
            <a:r>
              <a:rPr lang="nl-NL" sz="1800" b="1" dirty="0">
                <a:solidFill>
                  <a:srgbClr val="FF0000"/>
                </a:solidFill>
              </a:rPr>
              <a:t> </a:t>
            </a:r>
            <a:r>
              <a:rPr lang="nl-NL" sz="1800" b="1" dirty="0" err="1">
                <a:solidFill>
                  <a:srgbClr val="FF0000"/>
                </a:solidFill>
              </a:rPr>
              <a:t>daty</a:t>
            </a:r>
            <a:r>
              <a:rPr lang="nl-NL" sz="1800" b="1" dirty="0">
                <a:solidFill>
                  <a:srgbClr val="FF0000"/>
                </a:solidFill>
              </a:rPr>
              <a:t> </a:t>
            </a:r>
            <a:r>
              <a:rPr lang="nl-NL" sz="1800" b="1" dirty="0" err="1">
                <a:solidFill>
                  <a:srgbClr val="FF0000"/>
                </a:solidFill>
              </a:rPr>
              <a:t>vtikhu</a:t>
            </a:r>
            <a:endParaRPr lang="nl-NL" sz="1800" b="1" dirty="0">
              <a:solidFill>
                <a:srgbClr val="FF0000"/>
              </a:solidFill>
            </a:endParaRPr>
          </a:p>
          <a:p>
            <a:endParaRPr lang="en-NL" dirty="0"/>
          </a:p>
        </p:txBody>
      </p:sp>
      <p:pic>
        <p:nvPicPr>
          <p:cNvPr id="4098" name="Picture 2" descr="Jongen, Kind, Vrolijk, Portret, Afrikaanse, Zwart">
            <a:extLst>
              <a:ext uri="{FF2B5EF4-FFF2-40B4-BE49-F238E27FC236}">
                <a16:creationId xmlns:a16="http://schemas.microsoft.com/office/drawing/2014/main" id="{4949C1E2-7110-42B5-A3D3-58366C8C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85726"/>
            <a:ext cx="4572001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40E3DE3-A68A-4B55-B33A-DF4963CD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4395847"/>
            <a:ext cx="3568145" cy="237642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6C7A486-CB7F-4B44-AFD7-9C80B624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873" y="2933127"/>
            <a:ext cx="2710542" cy="63094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en-NL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</a:br>
            <a:endParaRPr kumimoji="0" lang="uk-UA" altLang="en-NL" sz="2000" b="0" i="0" u="none" strike="noStrike" cap="none" normalizeH="0" baseline="0">
              <a:ln>
                <a:noFill/>
              </a:ln>
              <a:solidFill>
                <a:srgbClr val="1D8990"/>
              </a:solidFill>
              <a:effectLst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277703-0B76-442E-A073-2F8C01B37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040"/>
            <a:ext cx="4242028" cy="28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8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772" y="673959"/>
            <a:ext cx="10515600" cy="1174642"/>
          </a:xfrm>
        </p:spPr>
        <p:txBody>
          <a:bodyPr>
            <a:normAutofit/>
          </a:bodyPr>
          <a:lstStyle/>
          <a:p>
            <a:r>
              <a:rPr lang="nl-NL" sz="2800">
                <a:solidFill>
                  <a:srgbClr val="002060"/>
                </a:solidFill>
              </a:rPr>
              <a:t>Ieder heeft zijn of haar eigen taal/talen</a:t>
            </a:r>
            <a:br>
              <a:rPr lang="nl-NL" sz="2800">
                <a:solidFill>
                  <a:srgbClr val="002060"/>
                </a:solidFill>
              </a:rPr>
            </a:b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8" name="Bijschrift met afgeronde rechthoek 7"/>
          <p:cNvSpPr/>
          <p:nvPr/>
        </p:nvSpPr>
        <p:spPr>
          <a:xfrm>
            <a:off x="3449171" y="1865500"/>
            <a:ext cx="2646829" cy="1901165"/>
          </a:xfrm>
          <a:prstGeom prst="wedgeRoundRectCallout">
            <a:avLst>
              <a:gd name="adj1" fmla="val -79886"/>
              <a:gd name="adj2" fmla="val 38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000" dirty="0">
                <a:solidFill>
                  <a:srgbClr val="002060"/>
                </a:solidFill>
              </a:rPr>
              <a:t>Ik ben </a:t>
            </a:r>
            <a:r>
              <a:rPr lang="nl-NL" sz="2000" dirty="0" err="1">
                <a:solidFill>
                  <a:srgbClr val="002060"/>
                </a:solidFill>
              </a:rPr>
              <a:t>Lynke</a:t>
            </a:r>
            <a:r>
              <a:rPr lang="nl-NL" sz="2000" dirty="0">
                <a:solidFill>
                  <a:srgbClr val="002060"/>
                </a:solidFill>
              </a:rPr>
              <a:t>. Ik woon in Leeuwarden en ik spreek Nederlands en Fries.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5FC687D-4ABA-46A7-B366-CF0D38DEC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6" t="2554" r="22868" b="65599"/>
          <a:stretch/>
        </p:blipFill>
        <p:spPr>
          <a:xfrm>
            <a:off x="8392673" y="462456"/>
            <a:ext cx="3705471" cy="269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Bijschrift met afgeronde rechthoek 11"/>
          <p:cNvSpPr/>
          <p:nvPr/>
        </p:nvSpPr>
        <p:spPr>
          <a:xfrm>
            <a:off x="5253088" y="3990393"/>
            <a:ext cx="3139585" cy="2193648"/>
          </a:xfrm>
          <a:prstGeom prst="wedgeRoundRectCallout">
            <a:avLst>
              <a:gd name="adj1" fmla="val 95385"/>
              <a:gd name="adj2" fmla="val -1232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err="1">
                <a:solidFill>
                  <a:srgbClr val="002060"/>
                </a:solidFill>
              </a:rPr>
              <a:t>Mene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en-US" sz="2000" err="1">
                <a:solidFill>
                  <a:srgbClr val="002060"/>
                </a:solidFill>
              </a:rPr>
              <a:t>zvaty</a:t>
            </a:r>
            <a:r>
              <a:rPr lang="en-US" sz="2000">
                <a:solidFill>
                  <a:srgbClr val="002060"/>
                </a:solidFill>
              </a:rPr>
              <a:t> Vasylʹ i </a:t>
            </a:r>
            <a:r>
              <a:rPr lang="en-US" sz="2000" err="1">
                <a:solidFill>
                  <a:srgbClr val="002060"/>
                </a:solidFill>
              </a:rPr>
              <a:t>ya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en-US" sz="2000" err="1">
                <a:solidFill>
                  <a:srgbClr val="002060"/>
                </a:solidFill>
              </a:rPr>
              <a:t>takozh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en-US" sz="2000" err="1">
                <a:solidFill>
                  <a:srgbClr val="002060"/>
                </a:solidFill>
              </a:rPr>
              <a:t>rozmovlyayu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en-US" sz="2000" err="1">
                <a:solidFill>
                  <a:srgbClr val="002060"/>
                </a:solidFill>
              </a:rPr>
              <a:t>dvoma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en-US" sz="2000" err="1">
                <a:solidFill>
                  <a:srgbClr val="002060"/>
                </a:solidFill>
              </a:rPr>
              <a:t>movamy</a:t>
            </a:r>
            <a:r>
              <a:rPr lang="en-US" sz="2000">
                <a:solidFill>
                  <a:srgbClr val="002060"/>
                </a:solidFill>
              </a:rPr>
              <a:t>:​</a:t>
            </a:r>
          </a:p>
          <a:p>
            <a:endParaRPr lang="en-US" sz="2000">
              <a:solidFill>
                <a:srgbClr val="002060"/>
              </a:solidFill>
            </a:endParaRPr>
          </a:p>
          <a:p>
            <a:r>
              <a:rPr lang="en-US" sz="2000" err="1">
                <a:solidFill>
                  <a:srgbClr val="002060"/>
                </a:solidFill>
              </a:rPr>
              <a:t>polʹsʹka</a:t>
            </a:r>
            <a:r>
              <a:rPr lang="en-US" sz="2000">
                <a:solidFill>
                  <a:srgbClr val="002060"/>
                </a:solidFill>
              </a:rPr>
              <a:t> i </a:t>
            </a:r>
            <a:r>
              <a:rPr lang="en-US" sz="2000" err="1">
                <a:solidFill>
                  <a:srgbClr val="002060"/>
                </a:solidFill>
              </a:rPr>
              <a:t>ukrayinsʹka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14" name="Tijdelijke aanduiding voor inhoud 5">
            <a:extLst>
              <a:ext uri="{FF2B5EF4-FFF2-40B4-BE49-F238E27FC236}">
                <a16:creationId xmlns:a16="http://schemas.microsoft.com/office/drawing/2014/main" id="{BB566E18-CF9B-4265-AD53-AED696922A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13826" r="70357" b="5407"/>
          <a:stretch/>
        </p:blipFill>
        <p:spPr>
          <a:xfrm>
            <a:off x="943708" y="1756735"/>
            <a:ext cx="1834691" cy="391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403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58603"/>
            <a:ext cx="10515600" cy="1174642"/>
          </a:xfrm>
        </p:spPr>
        <p:txBody>
          <a:bodyPr>
            <a:normAutofit/>
          </a:bodyPr>
          <a:lstStyle/>
          <a:p>
            <a:br>
              <a:rPr lang="en-US" sz="2800">
                <a:solidFill>
                  <a:srgbClr val="006AA6"/>
                </a:solidFill>
              </a:rPr>
            </a:br>
            <a:r>
              <a:rPr lang="en-US" sz="2800" err="1">
                <a:solidFill>
                  <a:srgbClr val="002060"/>
                </a:solidFill>
              </a:rPr>
              <a:t>Groet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err="1">
                <a:solidFill>
                  <a:srgbClr val="002060"/>
                </a:solidFill>
              </a:rPr>
              <a:t>elkaar</a:t>
            </a:r>
            <a:r>
              <a:rPr lang="en-US" sz="2800">
                <a:solidFill>
                  <a:srgbClr val="002060"/>
                </a:solidFill>
              </a:rPr>
              <a:t> maar </a:t>
            </a:r>
            <a:r>
              <a:rPr lang="en-US" sz="2800" err="1">
                <a:solidFill>
                  <a:srgbClr val="002060"/>
                </a:solidFill>
              </a:rPr>
              <a:t>eens</a:t>
            </a:r>
            <a:r>
              <a:rPr lang="en-US" sz="2800">
                <a:solidFill>
                  <a:srgbClr val="002060"/>
                </a:solidFill>
              </a:rPr>
              <a:t> in je eigen taal</a:t>
            </a:r>
          </a:p>
        </p:txBody>
      </p:sp>
      <p:sp>
        <p:nvSpPr>
          <p:cNvPr id="8" name="Bijschrift met afgeronde rechthoek 7"/>
          <p:cNvSpPr/>
          <p:nvPr/>
        </p:nvSpPr>
        <p:spPr>
          <a:xfrm>
            <a:off x="3449172" y="1865500"/>
            <a:ext cx="1729004" cy="836603"/>
          </a:xfrm>
          <a:prstGeom prst="wedgeRoundRectCallout">
            <a:avLst>
              <a:gd name="adj1" fmla="val -79886"/>
              <a:gd name="adj2" fmla="val 38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>
                <a:solidFill>
                  <a:srgbClr val="002060"/>
                </a:solidFill>
              </a:rPr>
              <a:t>Hoi </a:t>
            </a:r>
            <a:r>
              <a:rPr lang="nl-NL" sz="2400" err="1">
                <a:solidFill>
                  <a:srgbClr val="002060"/>
                </a:solidFill>
              </a:rPr>
              <a:t>Vasyl</a:t>
            </a:r>
            <a:endParaRPr lang="nl-NL" sz="2400">
              <a:solidFill>
                <a:srgbClr val="00206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5FC687D-4ABA-46A7-B366-CF0D38DEC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6" t="2554" r="22868" b="65599"/>
          <a:stretch/>
        </p:blipFill>
        <p:spPr>
          <a:xfrm>
            <a:off x="8392673" y="462456"/>
            <a:ext cx="3705471" cy="269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Bijschrift met afgeronde rechthoek 11"/>
          <p:cNvSpPr/>
          <p:nvPr/>
        </p:nvSpPr>
        <p:spPr>
          <a:xfrm>
            <a:off x="5848949" y="1680316"/>
            <a:ext cx="1964608" cy="954107"/>
          </a:xfrm>
          <a:prstGeom prst="wedgeRoundRectCallout">
            <a:avLst>
              <a:gd name="adj1" fmla="val 90782"/>
              <a:gd name="adj2" fmla="val -2230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</a:rPr>
              <a:t>Den, </a:t>
            </a:r>
            <a:r>
              <a:rPr lang="en-US" sz="2400" err="1">
                <a:solidFill>
                  <a:srgbClr val="002060"/>
                </a:solidFill>
              </a:rPr>
              <a:t>Lynke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0" name="Bijschrift met afgeronde rechthoek 7">
            <a:extLst>
              <a:ext uri="{FF2B5EF4-FFF2-40B4-BE49-F238E27FC236}">
                <a16:creationId xmlns:a16="http://schemas.microsoft.com/office/drawing/2014/main" id="{05F8D728-3F23-46FE-9C3F-58DDA6DCFF31}"/>
              </a:ext>
            </a:extLst>
          </p:cNvPr>
          <p:cNvSpPr/>
          <p:nvPr/>
        </p:nvSpPr>
        <p:spPr>
          <a:xfrm>
            <a:off x="3293347" y="3817548"/>
            <a:ext cx="2519583" cy="1607207"/>
          </a:xfrm>
          <a:prstGeom prst="wedgeRoundRectCallout">
            <a:avLst>
              <a:gd name="adj1" fmla="val -86912"/>
              <a:gd name="adj2" fmla="val -419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>
                <a:solidFill>
                  <a:srgbClr val="002060"/>
                </a:solidFill>
              </a:rPr>
              <a:t>Den? </a:t>
            </a:r>
            <a:br>
              <a:rPr lang="nl-NL" sz="2400">
                <a:solidFill>
                  <a:srgbClr val="002060"/>
                </a:solidFill>
              </a:rPr>
            </a:br>
            <a:r>
              <a:rPr lang="nl-NL" sz="2400">
                <a:solidFill>
                  <a:srgbClr val="002060"/>
                </a:solidFill>
              </a:rPr>
              <a:t>Dat is niet zo moeilijk:</a:t>
            </a:r>
          </a:p>
          <a:p>
            <a:r>
              <a:rPr lang="nl-NL" sz="2400" b="1">
                <a:solidFill>
                  <a:srgbClr val="002060"/>
                </a:solidFill>
              </a:rPr>
              <a:t>Den </a:t>
            </a:r>
            <a:r>
              <a:rPr lang="nl-NL" sz="2400" b="1" err="1">
                <a:solidFill>
                  <a:srgbClr val="002060"/>
                </a:solidFill>
              </a:rPr>
              <a:t>Vasyl</a:t>
            </a:r>
            <a:endParaRPr lang="nl-NL" sz="2400" b="1">
              <a:solidFill>
                <a:srgbClr val="002060"/>
              </a:solidFill>
            </a:endParaRPr>
          </a:p>
        </p:txBody>
      </p:sp>
      <p:sp>
        <p:nvSpPr>
          <p:cNvPr id="11" name="Bijschrift met afgeronde rechthoek 11">
            <a:extLst>
              <a:ext uri="{FF2B5EF4-FFF2-40B4-BE49-F238E27FC236}">
                <a16:creationId xmlns:a16="http://schemas.microsoft.com/office/drawing/2014/main" id="{69BDBB72-EF05-4BCF-9BC5-0B231FCAF459}"/>
              </a:ext>
            </a:extLst>
          </p:cNvPr>
          <p:cNvSpPr/>
          <p:nvPr/>
        </p:nvSpPr>
        <p:spPr>
          <a:xfrm>
            <a:off x="6177288" y="4055293"/>
            <a:ext cx="1964608" cy="954107"/>
          </a:xfrm>
          <a:prstGeom prst="wedgeRoundRectCallout">
            <a:avLst>
              <a:gd name="adj1" fmla="val 134657"/>
              <a:gd name="adj2" fmla="val -1689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</a:rPr>
              <a:t>Hoi, </a:t>
            </a:r>
            <a:r>
              <a:rPr lang="en-US" sz="2400" b="1" dirty="0" err="1">
                <a:solidFill>
                  <a:srgbClr val="002060"/>
                </a:solidFill>
              </a:rPr>
              <a:t>Lynke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5" name="Tijdelijke aanduiding voor inhoud 5">
            <a:extLst>
              <a:ext uri="{FF2B5EF4-FFF2-40B4-BE49-F238E27FC236}">
                <a16:creationId xmlns:a16="http://schemas.microsoft.com/office/drawing/2014/main" id="{3BA3D94E-27AC-4D70-9265-028118847F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13826" r="70357" b="5407"/>
          <a:stretch/>
        </p:blipFill>
        <p:spPr>
          <a:xfrm>
            <a:off x="943708" y="1756735"/>
            <a:ext cx="1834691" cy="391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70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6709B-D574-4B21-9A3F-C63B1244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002060"/>
                </a:solidFill>
              </a:rPr>
              <a:t>De kuierlatten aan</a:t>
            </a:r>
            <a:br>
              <a:rPr lang="nl-NL">
                <a:solidFill>
                  <a:srgbClr val="002060"/>
                </a:solidFill>
              </a:rPr>
            </a:br>
            <a:r>
              <a:rPr lang="nl-NL" sz="2400" i="1">
                <a:solidFill>
                  <a:srgbClr val="002060"/>
                </a:solidFill>
              </a:rPr>
              <a:t>‘Wandel en wissel uit’</a:t>
            </a:r>
            <a:endParaRPr lang="en-NL" sz="2400" i="1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82ADB0-AE92-45A1-B2A4-9C6633C35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79" y="1822118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NL">
                <a:solidFill>
                  <a:srgbClr val="002060"/>
                </a:solidFill>
              </a:rPr>
              <a:t>Zet een mooi liedje op. Dit is een Russisch kinderliedje:</a:t>
            </a:r>
          </a:p>
          <a:p>
            <a:pPr marL="0" indent="0">
              <a:buNone/>
            </a:pPr>
            <a:r>
              <a:rPr lang="nl-NL"/>
              <a:t> </a:t>
            </a:r>
            <a:r>
              <a:rPr lang="nl-NL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https://youtu.be/XUxDB9KVxOQ</a:t>
            </a:r>
            <a:endParaRPr lang="nl-NL"/>
          </a:p>
          <a:p>
            <a:endParaRPr lang="nl-NL"/>
          </a:p>
          <a:p>
            <a:r>
              <a:rPr lang="nl-NL">
                <a:solidFill>
                  <a:srgbClr val="002060"/>
                </a:solidFill>
              </a:rPr>
              <a:t>Juf of meester is dj.</a:t>
            </a:r>
          </a:p>
          <a:p>
            <a:r>
              <a:rPr lang="nl-NL">
                <a:solidFill>
                  <a:srgbClr val="002060"/>
                </a:solidFill>
              </a:rPr>
              <a:t>Wandel door de klas.</a:t>
            </a:r>
          </a:p>
          <a:p>
            <a:r>
              <a:rPr lang="nl-NL">
                <a:solidFill>
                  <a:srgbClr val="002060"/>
                </a:solidFill>
              </a:rPr>
              <a:t>Blijf stilstaan, wanneer de muziek stop. </a:t>
            </a:r>
          </a:p>
          <a:p>
            <a:r>
              <a:rPr lang="nl-NL">
                <a:solidFill>
                  <a:srgbClr val="002060"/>
                </a:solidFill>
              </a:rPr>
              <a:t>Begroet degene die het dichtst bij je staat. Doe dat in je eigen taal/talen.</a:t>
            </a:r>
            <a:endParaRPr lang="nl-NL" b="1">
              <a:solidFill>
                <a:srgbClr val="002060"/>
              </a:solidFill>
            </a:endParaRPr>
          </a:p>
          <a:p>
            <a:r>
              <a:rPr lang="nl-NL">
                <a:solidFill>
                  <a:srgbClr val="002060"/>
                </a:solidFill>
              </a:rPr>
              <a:t>Leer de begroeting van de ander.</a:t>
            </a:r>
          </a:p>
          <a:p>
            <a:endParaRPr lang="nl-NL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i="1">
                <a:solidFill>
                  <a:srgbClr val="002060"/>
                </a:solidFill>
              </a:rPr>
              <a:t>Welke begroetingen in andere talen ken je nu?</a:t>
            </a:r>
          </a:p>
          <a:p>
            <a:pPr marL="0" indent="0">
              <a:buNone/>
            </a:pPr>
            <a:r>
              <a:rPr lang="nl-NL" i="1">
                <a:solidFill>
                  <a:srgbClr val="002060"/>
                </a:solidFill>
              </a:rPr>
              <a:t>Bij wie hoort elke groet?</a:t>
            </a:r>
          </a:p>
          <a:p>
            <a:endParaRPr lang="nl-NL" b="1"/>
          </a:p>
          <a:p>
            <a:endParaRPr lang="nl-NL"/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133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793448"/>
            <a:ext cx="10515600" cy="1174642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002060"/>
                </a:solidFill>
              </a:rPr>
              <a:t>Een talenslinger maken</a:t>
            </a:r>
            <a:br>
              <a:rPr lang="nl-NL" sz="3600">
                <a:solidFill>
                  <a:srgbClr val="006AA6"/>
                </a:solidFill>
              </a:rPr>
            </a:br>
            <a:endParaRPr lang="en-US" sz="2400" i="1">
              <a:solidFill>
                <a:srgbClr val="006AA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AE251A9-86FF-4C9B-B743-E783EA19F8EE}"/>
              </a:ext>
            </a:extLst>
          </p:cNvPr>
          <p:cNvSpPr txBox="1"/>
          <p:nvPr/>
        </p:nvSpPr>
        <p:spPr>
          <a:xfrm>
            <a:off x="838199" y="2052084"/>
            <a:ext cx="112544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>
              <a:solidFill>
                <a:srgbClr val="002060"/>
              </a:solidFill>
            </a:endParaRPr>
          </a:p>
          <a:p>
            <a:r>
              <a:rPr lang="nl-NL" sz="2800">
                <a:solidFill>
                  <a:srgbClr val="002060"/>
                </a:solidFill>
              </a:rPr>
              <a:t>Kies een mooie kleur en knip een woordwolk of een vlaggetje.</a:t>
            </a:r>
          </a:p>
          <a:p>
            <a:endParaRPr lang="nl-NL" sz="2800">
              <a:solidFill>
                <a:srgbClr val="002060"/>
              </a:solidFill>
            </a:endParaRPr>
          </a:p>
          <a:p>
            <a:r>
              <a:rPr lang="nl-NL" sz="2800">
                <a:solidFill>
                  <a:srgbClr val="002060"/>
                </a:solidFill>
              </a:rPr>
              <a:t>Schrijf de begroeting op in jouw eigen moedertaal.</a:t>
            </a:r>
          </a:p>
          <a:p>
            <a:endParaRPr lang="nl-NL" sz="2800">
              <a:solidFill>
                <a:srgbClr val="002060"/>
              </a:solidFill>
            </a:endParaRPr>
          </a:p>
          <a:p>
            <a:r>
              <a:rPr lang="nl-NL" sz="2800">
                <a:solidFill>
                  <a:srgbClr val="002060"/>
                </a:solidFill>
              </a:rPr>
              <a:t>Maak met elkaar een mooie slinger en hang de slinger op. </a:t>
            </a:r>
          </a:p>
          <a:p>
            <a:endParaRPr lang="nl-NL" sz="2800">
              <a:solidFill>
                <a:srgbClr val="002060"/>
              </a:solidFill>
            </a:endParaRPr>
          </a:p>
          <a:p>
            <a:r>
              <a:rPr lang="nl-NL" sz="2800">
                <a:solidFill>
                  <a:srgbClr val="002060"/>
                </a:solidFill>
              </a:rPr>
              <a:t>Leer om te groeten in alle talen uit je klas. </a:t>
            </a:r>
          </a:p>
          <a:p>
            <a:endParaRPr lang="nl-NL" sz="2400">
              <a:solidFill>
                <a:srgbClr val="002060"/>
              </a:solidFill>
            </a:endParaRPr>
          </a:p>
          <a:p>
            <a:endParaRPr lang="nl-NL" sz="2400">
              <a:solidFill>
                <a:srgbClr val="002060"/>
              </a:solidFill>
            </a:endParaRPr>
          </a:p>
          <a:p>
            <a:endParaRPr lang="nl-NL" sz="2400">
              <a:solidFill>
                <a:srgbClr val="002060"/>
              </a:solidFill>
            </a:endParaRPr>
          </a:p>
          <a:p>
            <a:r>
              <a:rPr lang="nl-NL" sz="2400">
                <a:solidFill>
                  <a:srgbClr val="002060"/>
                </a:solidFill>
              </a:rPr>
              <a:t> </a:t>
            </a:r>
          </a:p>
          <a:p>
            <a:endParaRPr lang="nl-NL" sz="2400">
              <a:solidFill>
                <a:srgbClr val="002060"/>
              </a:solidFill>
            </a:endParaRPr>
          </a:p>
          <a:p>
            <a:endParaRPr lang="nl-NL" sz="2400">
              <a:solidFill>
                <a:srgbClr val="00206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F9B6310-C95D-4EC0-AD0E-B3BB60B61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82" y="5615709"/>
            <a:ext cx="2707481" cy="11715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02A55F8-BE80-4313-98E6-189C79956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98" b="16528"/>
          <a:stretch/>
        </p:blipFill>
        <p:spPr>
          <a:xfrm>
            <a:off x="6384484" y="426627"/>
            <a:ext cx="5138213" cy="13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3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>
                <a:solidFill>
                  <a:srgbClr val="002060"/>
                </a:solidFill>
              </a:rPr>
              <a:t>En nu op zoek naar jouw eigen taalschat:</a:t>
            </a:r>
            <a:br>
              <a:rPr lang="nl-NL" sz="2800">
                <a:solidFill>
                  <a:srgbClr val="002060"/>
                </a:solidFill>
              </a:rPr>
            </a:br>
            <a:r>
              <a:rPr lang="nl-NL" sz="2800">
                <a:solidFill>
                  <a:srgbClr val="002060"/>
                </a:solidFill>
              </a:rPr>
              <a:t>Wie ga jij interviewen?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8" t="5635" r="4880" b="8298"/>
          <a:stretch/>
        </p:blipFill>
        <p:spPr>
          <a:xfrm>
            <a:off x="782171" y="2801084"/>
            <a:ext cx="2628900" cy="374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ijschrift met afgeronde rechthoek 5"/>
          <p:cNvSpPr/>
          <p:nvPr/>
        </p:nvSpPr>
        <p:spPr>
          <a:xfrm>
            <a:off x="480291" y="1588655"/>
            <a:ext cx="3654680" cy="885604"/>
          </a:xfrm>
          <a:prstGeom prst="wedgeRoundRectCallout">
            <a:avLst>
              <a:gd name="adj1" fmla="val -4328"/>
              <a:gd name="adj2" fmla="val 9995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002060"/>
                </a:solidFill>
              </a:rPr>
              <a:t>Ik zoek een Engelse taalschat. Mijn  ‘</a:t>
            </a:r>
            <a:r>
              <a:rPr lang="nl-NL" err="1">
                <a:solidFill>
                  <a:srgbClr val="002060"/>
                </a:solidFill>
              </a:rPr>
              <a:t>grandmother</a:t>
            </a:r>
            <a:r>
              <a:rPr lang="nl-NL">
                <a:solidFill>
                  <a:srgbClr val="002060"/>
                </a:solidFill>
              </a:rPr>
              <a:t>’ woont in Engeland!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6" t="2554" r="22868" b="65599"/>
          <a:stretch/>
        </p:blipFill>
        <p:spPr>
          <a:xfrm>
            <a:off x="4570686" y="3789364"/>
            <a:ext cx="3563471" cy="2588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Bijschrift met afgeronde rechthoek 9"/>
          <p:cNvSpPr/>
          <p:nvPr/>
        </p:nvSpPr>
        <p:spPr>
          <a:xfrm>
            <a:off x="6352421" y="1103366"/>
            <a:ext cx="4020015" cy="2325633"/>
          </a:xfrm>
          <a:prstGeom prst="wedgeRoundRectCallout">
            <a:avLst>
              <a:gd name="adj1" fmla="val -39014"/>
              <a:gd name="adj2" fmla="val 783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>
                <a:solidFill>
                  <a:srgbClr val="002060"/>
                </a:solidFill>
              </a:rPr>
              <a:t>питаю ма</a:t>
            </a:r>
            <a:r>
              <a:rPr lang="uk-UA">
                <a:solidFill>
                  <a:srgbClr val="002060"/>
                </a:solidFill>
              </a:rPr>
              <a:t>ти</a:t>
            </a:r>
            <a:endParaRPr lang="nl-NL">
              <a:solidFill>
                <a:srgbClr val="002060"/>
              </a:solidFill>
            </a:endParaRPr>
          </a:p>
          <a:p>
            <a:pPr algn="ctr"/>
            <a:r>
              <a:rPr lang="nl-NL" sz="1400">
                <a:solidFill>
                  <a:srgbClr val="FF0000"/>
                </a:solidFill>
              </a:rPr>
              <a:t>pytayu ma</a:t>
            </a:r>
            <a:r>
              <a:rPr lang="en-US" sz="1400">
                <a:solidFill>
                  <a:srgbClr val="FF0000"/>
                </a:solidFill>
              </a:rPr>
              <a:t>ty</a:t>
            </a:r>
            <a:endParaRPr lang="nl-NL" sz="1400">
              <a:solidFill>
                <a:srgbClr val="FF0000"/>
              </a:solidFill>
            </a:endParaRPr>
          </a:p>
          <a:p>
            <a:pPr algn="ctr"/>
            <a:r>
              <a:rPr lang="ru-RU">
                <a:solidFill>
                  <a:srgbClr val="002060"/>
                </a:solidFill>
              </a:rPr>
              <a:t>Може, вона знає гарне речення</a:t>
            </a:r>
            <a:endParaRPr lang="nl-NL">
              <a:solidFill>
                <a:srgbClr val="002060"/>
              </a:solidFill>
            </a:endParaRPr>
          </a:p>
          <a:p>
            <a:pPr algn="ctr"/>
            <a:r>
              <a:rPr lang="nl-NL" sz="1400" err="1">
                <a:solidFill>
                  <a:srgbClr val="FF0000"/>
                </a:solidFill>
              </a:rPr>
              <a:t>Mozhe</a:t>
            </a:r>
            <a:r>
              <a:rPr lang="nl-NL" sz="1400">
                <a:solidFill>
                  <a:srgbClr val="FF0000"/>
                </a:solidFill>
              </a:rPr>
              <a:t>, </a:t>
            </a:r>
            <a:r>
              <a:rPr lang="nl-NL" sz="1400" err="1">
                <a:solidFill>
                  <a:srgbClr val="FF0000"/>
                </a:solidFill>
              </a:rPr>
              <a:t>vona</a:t>
            </a:r>
            <a:r>
              <a:rPr lang="nl-NL" sz="1400">
                <a:solidFill>
                  <a:srgbClr val="FF0000"/>
                </a:solidFill>
              </a:rPr>
              <a:t> </a:t>
            </a:r>
            <a:r>
              <a:rPr lang="nl-NL" sz="1400" err="1">
                <a:solidFill>
                  <a:srgbClr val="FF0000"/>
                </a:solidFill>
              </a:rPr>
              <a:t>znaye</a:t>
            </a:r>
            <a:r>
              <a:rPr lang="nl-NL" sz="1400">
                <a:solidFill>
                  <a:srgbClr val="FF0000"/>
                </a:solidFill>
              </a:rPr>
              <a:t> </a:t>
            </a:r>
            <a:r>
              <a:rPr lang="nl-NL" sz="1400" err="1">
                <a:solidFill>
                  <a:srgbClr val="FF0000"/>
                </a:solidFill>
              </a:rPr>
              <a:t>harne</a:t>
            </a:r>
            <a:r>
              <a:rPr lang="nl-NL" sz="1400">
                <a:solidFill>
                  <a:srgbClr val="FF0000"/>
                </a:solidFill>
              </a:rPr>
              <a:t> </a:t>
            </a:r>
            <a:r>
              <a:rPr lang="nl-NL" sz="1400" err="1">
                <a:solidFill>
                  <a:srgbClr val="FF0000"/>
                </a:solidFill>
              </a:rPr>
              <a:t>rechennya</a:t>
            </a:r>
            <a:endParaRPr lang="nl-NL" sz="1400">
              <a:solidFill>
                <a:srgbClr val="FF0000"/>
              </a:solidFill>
            </a:endParaRPr>
          </a:p>
          <a:p>
            <a:pPr algn="ctr"/>
            <a:endParaRPr lang="nl-NL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afel&#10;&#10;Automatisch gegenereerde beschrijving">
            <a:extLst>
              <a:ext uri="{FF2B5EF4-FFF2-40B4-BE49-F238E27FC236}">
                <a16:creationId xmlns:a16="http://schemas.microsoft.com/office/drawing/2014/main" id="{5EFE85CD-F201-484C-8DD2-C9EAAAE72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8930"/>
            <a:ext cx="3689299" cy="50086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0823C6-8AEC-455C-B5EB-F7E17BD0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494"/>
            <a:ext cx="10515600" cy="117464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Een interview houden</a:t>
            </a:r>
            <a:br>
              <a:rPr lang="nl-NL" dirty="0">
                <a:solidFill>
                  <a:srgbClr val="002060"/>
                </a:solidFill>
              </a:rPr>
            </a:br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7932095-B2FD-486E-A5C5-8584CD940C9A}"/>
              </a:ext>
            </a:extLst>
          </p:cNvPr>
          <p:cNvSpPr txBox="1"/>
          <p:nvPr/>
        </p:nvSpPr>
        <p:spPr>
          <a:xfrm>
            <a:off x="982145" y="1327387"/>
            <a:ext cx="41960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</a:rPr>
              <a:t>Het werkblad mee naar huis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</a:rPr>
              <a:t>Een interview met mama, papa, opa of oma houden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</a:rPr>
              <a:t>De taalschat (mooi zin) op het werkblad schrijven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</a:rPr>
              <a:t>Het blad weer mee naar school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</a:rPr>
              <a:t>De klas vertellen wat jouw taalschat 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</a:rPr>
              <a:t>Vertellen welke taal het 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</a:rPr>
              <a:t>Vertellen wat het betekent</a:t>
            </a:r>
          </a:p>
          <a:p>
            <a:endParaRPr lang="nl-NL" i="1" dirty="0">
              <a:solidFill>
                <a:srgbClr val="002060"/>
              </a:solidFill>
            </a:endParaRPr>
          </a:p>
          <a:p>
            <a:r>
              <a:rPr lang="nl-NL" i="1" dirty="0">
                <a:solidFill>
                  <a:srgbClr val="002060"/>
                </a:solidFill>
              </a:rPr>
              <a:t>Kunnen de anderen jouw taalschat uitspreken?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0704C0E-0138-47FA-9E1A-49C49BB86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57" y="2633572"/>
            <a:ext cx="2999733" cy="4351338"/>
          </a:xfrm>
        </p:spPr>
      </p:pic>
      <p:pic>
        <p:nvPicPr>
          <p:cNvPr id="6" name="Tijdelijke aanduiding voor inhoud 6">
            <a:extLst>
              <a:ext uri="{FF2B5EF4-FFF2-40B4-BE49-F238E27FC236}">
                <a16:creationId xmlns:a16="http://schemas.microsoft.com/office/drawing/2014/main" id="{78914D26-AAC9-AEBD-FC55-C39F1B88D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921" y="1218632"/>
            <a:ext cx="1827623" cy="12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528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D218C4F0000418811D06EE8052829" ma:contentTypeVersion="10" ma:contentTypeDescription="Create a new document." ma:contentTypeScope="" ma:versionID="9733765d0330cd33238a44372c5cd9b6">
  <xsd:schema xmlns:xsd="http://www.w3.org/2001/XMLSchema" xmlns:xs="http://www.w3.org/2001/XMLSchema" xmlns:p="http://schemas.microsoft.com/office/2006/metadata/properties" xmlns:ns2="6ee3d596-8e6b-458a-ae1d-8cdc200e08ad" xmlns:ns3="0d15400b-ff7a-449e-b651-dc2aaa4dd6f8" targetNamespace="http://schemas.microsoft.com/office/2006/metadata/properties" ma:root="true" ma:fieldsID="21dbd814500207399a6624aea7572597" ns2:_="" ns3:_="">
    <xsd:import namespace="6ee3d596-8e6b-458a-ae1d-8cdc200e08ad"/>
    <xsd:import namespace="0d15400b-ff7a-449e-b651-dc2aaa4dd6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3d596-8e6b-458a-ae1d-8cdc200e08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5400b-ff7a-449e-b651-dc2aaa4dd6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1324F3-7ACA-4489-AEB2-93EFBE5014B2}">
  <ds:schemaRefs>
    <ds:schemaRef ds:uri="0d15400b-ff7a-449e-b651-dc2aaa4dd6f8"/>
    <ds:schemaRef ds:uri="6ee3d596-8e6b-458a-ae1d-8cdc200e08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67093D7-7394-4F73-9A32-79A551A4E690}">
  <ds:schemaRefs>
    <ds:schemaRef ds:uri="0d15400b-ff7a-449e-b651-dc2aaa4dd6f8"/>
    <ds:schemaRef ds:uri="6ee3d596-8e6b-458a-ae1d-8cdc200e08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49C110-24B6-4379-9008-6D970B6735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820</Words>
  <Application>Microsoft Office PowerPoint</Application>
  <PresentationFormat>Breedbeeld</PresentationFormat>
  <Paragraphs>128</Paragraphs>
  <Slides>15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inherit</vt:lpstr>
      <vt:lpstr>Wingdings</vt:lpstr>
      <vt:lpstr>Kantoorthema</vt:lpstr>
      <vt:lpstr>Op zoek naar taalschatten  Met woorden laat ik zien dat ik aan je denk…..</vt:lpstr>
      <vt:lpstr>Op zoek naar taalschatten Шукаємо мовні скарби        Shukayemo movni skarby   Taalschatten zijn gemaakt van woorden…. мовні скарби складаються зі слів      movni skarby skladayutʹsya zi sliv   Taalschatten in deze groep…. </vt:lpstr>
      <vt:lpstr>PowerPoint-presentatie</vt:lpstr>
      <vt:lpstr>Ieder heeft zijn of haar eigen taal/talen </vt:lpstr>
      <vt:lpstr> Groet elkaar maar eens in je eigen taal</vt:lpstr>
      <vt:lpstr>De kuierlatten aan ‘Wandel en wissel uit’</vt:lpstr>
      <vt:lpstr>Een talenslinger maken </vt:lpstr>
      <vt:lpstr>En nu op zoek naar jouw eigen taalschat: Wie ga jij interviewen?</vt:lpstr>
      <vt:lpstr>Een interview houden </vt:lpstr>
      <vt:lpstr>En dan nu een poster maken Mama of papa mag best even helpen.</vt:lpstr>
      <vt:lpstr>De taalschat van Alina </vt:lpstr>
      <vt:lpstr>En deze is van mijn moeder:</vt:lpstr>
      <vt:lpstr>Kom op. Aan de slag!</vt:lpstr>
      <vt:lpstr>Laat iedereen jullie taalschatten zien!</vt:lpstr>
      <vt:lpstr>Veel succes!  Бажаємо успіхів      Bazhayemo uspikhiv</vt:lpstr>
    </vt:vector>
  </TitlesOfParts>
  <Company>NHL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Varkevisser, N.A.</dc:creator>
  <cp:lastModifiedBy>Janke Singelsma</cp:lastModifiedBy>
  <cp:revision>7</cp:revision>
  <cp:lastPrinted>2022-04-05T09:24:13Z</cp:lastPrinted>
  <dcterms:created xsi:type="dcterms:W3CDTF">2019-09-11T12:23:28Z</dcterms:created>
  <dcterms:modified xsi:type="dcterms:W3CDTF">2022-05-10T19:11:14Z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0x0101006F9D218C4F0000418811D06EE8052829</vt:lpwstr>
  </property>
</Properties>
</file>